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56" r:id="rId3"/>
    <p:sldId id="257" r:id="rId4"/>
    <p:sldId id="258" r:id="rId5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594" autoAdjust="0"/>
    <p:restoredTop sz="94721" autoAdjust="0"/>
  </p:normalViewPr>
  <p:slideViewPr>
    <p:cSldViewPr>
      <p:cViewPr varScale="1">
        <p:scale>
          <a:sx n="85" d="100"/>
          <a:sy n="85" d="100"/>
        </p:scale>
        <p:origin x="-1110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D5280B-75FD-4B1D-9AFB-295D03391C38}" type="datetimeFigureOut">
              <a:rPr lang="fr-FR" smtClean="0"/>
              <a:pPr/>
              <a:t>06/11/2018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16801-E716-4005-A4BE-377A9F55904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D5280B-75FD-4B1D-9AFB-295D03391C38}" type="datetimeFigureOut">
              <a:rPr lang="fr-FR" smtClean="0"/>
              <a:pPr/>
              <a:t>06/11/2018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16801-E716-4005-A4BE-377A9F55904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D5280B-75FD-4B1D-9AFB-295D03391C38}" type="datetimeFigureOut">
              <a:rPr lang="fr-FR" smtClean="0"/>
              <a:pPr/>
              <a:t>06/11/2018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16801-E716-4005-A4BE-377A9F55904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D5280B-75FD-4B1D-9AFB-295D03391C38}" type="datetimeFigureOut">
              <a:rPr lang="fr-FR" smtClean="0"/>
              <a:pPr/>
              <a:t>06/11/2018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16801-E716-4005-A4BE-377A9F55904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D5280B-75FD-4B1D-9AFB-295D03391C38}" type="datetimeFigureOut">
              <a:rPr lang="fr-FR" smtClean="0"/>
              <a:pPr/>
              <a:t>06/11/2018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16801-E716-4005-A4BE-377A9F55904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D5280B-75FD-4B1D-9AFB-295D03391C38}" type="datetimeFigureOut">
              <a:rPr lang="fr-FR" smtClean="0"/>
              <a:pPr/>
              <a:t>06/11/2018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16801-E716-4005-A4BE-377A9F55904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D5280B-75FD-4B1D-9AFB-295D03391C38}" type="datetimeFigureOut">
              <a:rPr lang="fr-FR" smtClean="0"/>
              <a:pPr/>
              <a:t>06/11/2018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16801-E716-4005-A4BE-377A9F55904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D5280B-75FD-4B1D-9AFB-295D03391C38}" type="datetimeFigureOut">
              <a:rPr lang="fr-FR" smtClean="0"/>
              <a:pPr/>
              <a:t>06/11/2018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16801-E716-4005-A4BE-377A9F55904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D5280B-75FD-4B1D-9AFB-295D03391C38}" type="datetimeFigureOut">
              <a:rPr lang="fr-FR" smtClean="0"/>
              <a:pPr/>
              <a:t>06/11/2018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16801-E716-4005-A4BE-377A9F55904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D5280B-75FD-4B1D-9AFB-295D03391C38}" type="datetimeFigureOut">
              <a:rPr lang="fr-FR" smtClean="0"/>
              <a:pPr/>
              <a:t>06/11/2018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16801-E716-4005-A4BE-377A9F55904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D5280B-75FD-4B1D-9AFB-295D03391C38}" type="datetimeFigureOut">
              <a:rPr lang="fr-FR" smtClean="0"/>
              <a:pPr/>
              <a:t>06/11/2018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B16801-E716-4005-A4BE-377A9F55904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D5280B-75FD-4B1D-9AFB-295D03391C38}" type="datetimeFigureOut">
              <a:rPr lang="fr-FR" smtClean="0"/>
              <a:pPr/>
              <a:t>06/11/2018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B16801-E716-4005-A4BE-377A9F55904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Sommaire 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71500" indent="-571500">
              <a:buAutoNum type="romanUcParenR"/>
            </a:pPr>
            <a:r>
              <a:rPr lang="fr-FR" dirty="0" smtClean="0">
                <a:solidFill>
                  <a:srgbClr val="FF0000"/>
                </a:solidFill>
              </a:rPr>
              <a:t>L’origine des séisme</a:t>
            </a:r>
          </a:p>
          <a:p>
            <a:pPr marL="571500" indent="-571500">
              <a:buAutoNum type="romanUcParenR"/>
            </a:pPr>
            <a:r>
              <a:rPr lang="fr-FR" dirty="0" smtClean="0">
                <a:solidFill>
                  <a:srgbClr val="FF0000"/>
                </a:solidFill>
              </a:rPr>
              <a:t>Mais d’abord , c’est quoi: Un séisme</a:t>
            </a:r>
            <a:r>
              <a:rPr lang="fr-FR" dirty="0" smtClean="0">
                <a:solidFill>
                  <a:srgbClr val="FF0000"/>
                </a:solidFill>
              </a:rPr>
              <a:t>?</a:t>
            </a:r>
          </a:p>
          <a:p>
            <a:pPr marL="571500" indent="-571500">
              <a:buAutoNum type="romanUcParenR"/>
            </a:pPr>
            <a:r>
              <a:rPr lang="fr-FR" dirty="0" smtClean="0">
                <a:solidFill>
                  <a:srgbClr val="FF0000"/>
                </a:solidFill>
              </a:rPr>
              <a:t>Mais pourquoi cela tremble</a:t>
            </a:r>
            <a:r>
              <a:rPr lang="fr-FR" dirty="0" smtClean="0">
                <a:solidFill>
                  <a:srgbClr val="FF0000"/>
                </a:solidFill>
              </a:rPr>
              <a:t>?</a:t>
            </a:r>
          </a:p>
          <a:p>
            <a:pPr marL="571500" indent="-571500">
              <a:buAutoNum type="romanUcParenR"/>
            </a:pPr>
            <a:r>
              <a:rPr lang="fr-FR" smtClean="0">
                <a:solidFill>
                  <a:srgbClr val="FF0000"/>
                </a:solidFill>
              </a:rPr>
              <a:t>En conclusion</a:t>
            </a:r>
            <a:endParaRPr lang="fr-FR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u="sng" dirty="0" smtClean="0">
                <a:solidFill>
                  <a:srgbClr val="FF0000"/>
                </a:solidFill>
              </a:rPr>
              <a:t>L’origine des séisme</a:t>
            </a:r>
            <a:endParaRPr lang="fr-FR" u="sng" dirty="0">
              <a:solidFill>
                <a:srgbClr val="FF0000"/>
              </a:solidFill>
            </a:endParaRPr>
          </a:p>
        </p:txBody>
      </p:sp>
      <p:pic>
        <p:nvPicPr>
          <p:cNvPr id="9" name="Espace réservé du contenu 8" descr="seisme 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57224" y="1357298"/>
            <a:ext cx="7215238" cy="3714776"/>
          </a:xfrm>
        </p:spPr>
      </p:pic>
      <p:sp>
        <p:nvSpPr>
          <p:cNvPr id="4" name="ZoneTexte 3"/>
          <p:cNvSpPr txBox="1"/>
          <p:nvPr/>
        </p:nvSpPr>
        <p:spPr>
          <a:xfrm>
            <a:off x="285720" y="5786454"/>
            <a:ext cx="85725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u="sng" dirty="0" smtClean="0">
                <a:solidFill>
                  <a:srgbClr val="FF0000"/>
                </a:solidFill>
              </a:rPr>
              <a:t>Séisme</a:t>
            </a:r>
            <a:r>
              <a:rPr lang="fr-FR" sz="2400" dirty="0" smtClean="0">
                <a:solidFill>
                  <a:srgbClr val="FF0000"/>
                </a:solidFill>
              </a:rPr>
              <a:t>: Libération soudaine d’énergie provoquant des secousses a la surface     </a:t>
            </a:r>
            <a:endParaRPr lang="fr-FR" sz="24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u="sng" dirty="0" smtClean="0">
                <a:solidFill>
                  <a:srgbClr val="FF0000"/>
                </a:solidFill>
              </a:rPr>
              <a:t>Mais d’abord , c’est quoi: Un séisme?</a:t>
            </a:r>
            <a:endParaRPr lang="fr-FR" u="sng" dirty="0">
              <a:solidFill>
                <a:srgbClr val="FF0000"/>
              </a:solidFill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fr-FR" sz="2800" dirty="0" smtClean="0"/>
              <a:t>Un séisme est une secousse plus ou moins violente du sol. Pour savoir pourquoi cela </a:t>
            </a:r>
            <a:r>
              <a:rPr lang="fr-FR" sz="2800" dirty="0" smtClean="0"/>
              <a:t>existe ,</a:t>
            </a:r>
            <a:r>
              <a:rPr lang="fr-FR" sz="2800" dirty="0" smtClean="0"/>
              <a:t>il faut déjà savoir ce que sont les plaque tectoniques. Il y en a 12 et elles sont épaisse de environ 100km(c’est la </a:t>
            </a:r>
            <a:r>
              <a:rPr lang="fr-FR" sz="2800" i="1" u="sng" dirty="0" smtClean="0"/>
              <a:t>Lithosphère</a:t>
            </a:r>
            <a:r>
              <a:rPr lang="fr-FR" sz="2800" dirty="0" smtClean="0"/>
              <a:t>).</a:t>
            </a:r>
            <a:endParaRPr lang="fr-FR" sz="2800" i="1" u="sng" dirty="0"/>
          </a:p>
        </p:txBody>
      </p:sp>
      <p:pic>
        <p:nvPicPr>
          <p:cNvPr id="4" name="Image 3" descr="index0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5008" y="3273585"/>
            <a:ext cx="3250573" cy="2727183"/>
          </a:xfrm>
          <a:prstGeom prst="rect">
            <a:avLst/>
          </a:prstGeom>
        </p:spPr>
      </p:pic>
      <p:pic>
        <p:nvPicPr>
          <p:cNvPr id="5" name="Image 4" descr="index0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595" y="3857628"/>
            <a:ext cx="3862785" cy="214314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dirty="0" smtClean="0">
                <a:solidFill>
                  <a:srgbClr val="FF0000"/>
                </a:solidFill>
              </a:rPr>
              <a:t>Mais pourquoi cela tremble?</a:t>
            </a:r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00034" y="1214422"/>
            <a:ext cx="8229600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fr-FR" sz="2600" dirty="0" smtClean="0"/>
              <a:t>-Et bien si en profondeur les plaque chaudes et visqueuse glisse en permanence les un contre les autres , a la surface en revanche sa coince.</a:t>
            </a:r>
          </a:p>
          <a:p>
            <a:pPr>
              <a:buNone/>
            </a:pPr>
            <a:r>
              <a:rPr lang="fr-FR" sz="2600" dirty="0" smtClean="0"/>
              <a:t>-Il y a beaucoup plus de frottement , les roches de la croute terrestre  accumule donc de l’énergie et se déforme comme un élastique.    </a:t>
            </a:r>
          </a:p>
          <a:p>
            <a:pPr>
              <a:buNone/>
            </a:pPr>
            <a:r>
              <a:rPr lang="fr-FR" sz="2600" dirty="0" smtClean="0"/>
              <a:t>-Quand les tension sont trop importante, la plaque atteins le point de rupture et casse</a:t>
            </a:r>
          </a:p>
          <a:p>
            <a:pPr>
              <a:buNone/>
            </a:pPr>
            <a:r>
              <a:rPr lang="fr-FR" dirty="0" smtClean="0"/>
              <a:t>     </a:t>
            </a:r>
            <a:endParaRPr lang="fr-FR" b="1" dirty="0"/>
          </a:p>
        </p:txBody>
      </p:sp>
      <p:pic>
        <p:nvPicPr>
          <p:cNvPr id="5" name="Image 4" descr="index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8662" y="4572008"/>
            <a:ext cx="7072362" cy="2000264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127</TotalTime>
  <Words>164</Words>
  <Application>Microsoft Office PowerPoint</Application>
  <PresentationFormat>Affichage à l'écran (4:3)</PresentationFormat>
  <Paragraphs>14</Paragraphs>
  <Slides>4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4</vt:i4>
      </vt:variant>
    </vt:vector>
  </HeadingPairs>
  <TitlesOfParts>
    <vt:vector size="5" baseType="lpstr">
      <vt:lpstr>Thème Office</vt:lpstr>
      <vt:lpstr>Sommaire </vt:lpstr>
      <vt:lpstr>L’origine des séisme</vt:lpstr>
      <vt:lpstr>Mais d’abord , c’est quoi: Un séisme?</vt:lpstr>
      <vt:lpstr>Mais pourquoi cela tremble?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mattieu.jerome</dc:creator>
  <cp:lastModifiedBy>mattieu.jerome</cp:lastModifiedBy>
  <cp:revision>14</cp:revision>
  <dcterms:created xsi:type="dcterms:W3CDTF">2018-10-16T06:33:14Z</dcterms:created>
  <dcterms:modified xsi:type="dcterms:W3CDTF">2018-11-06T08:41:50Z</dcterms:modified>
</cp:coreProperties>
</file>