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3" r:id="rId4"/>
    <p:sldId id="261" r:id="rId5"/>
    <p:sldId id="257" r:id="rId6"/>
    <p:sldId id="258" r:id="rId7"/>
    <p:sldId id="259" r:id="rId8"/>
    <p:sldId id="260" r:id="rId9"/>
    <p:sldId id="262" r:id="rId10"/>
    <p:sldId id="265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94" autoAdjust="0"/>
    <p:restoredTop sz="94721" autoAdjust="0"/>
  </p:normalViewPr>
  <p:slideViewPr>
    <p:cSldViewPr>
      <p:cViewPr varScale="1">
        <p:scale>
          <a:sx n="85" d="100"/>
          <a:sy n="85" d="100"/>
        </p:scale>
        <p:origin x="-111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4C9FA6C-FEA1-4E7F-9305-5EFAB5B7EBFE}" type="datetimeFigureOut">
              <a:rPr lang="fr-FR" smtClean="0"/>
              <a:pPr/>
              <a:t>16/10/2018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53C283B-144A-4DEE-BEE3-D91305467C4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828948"/>
          </a:xfrm>
        </p:spPr>
        <p:txBody>
          <a:bodyPr/>
          <a:lstStyle/>
          <a:p>
            <a:endParaRPr lang="fr-FR" dirty="0" smtClean="0"/>
          </a:p>
          <a:p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714357"/>
            <a:ext cx="7772400" cy="1571635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Origine de différente éruptions</a:t>
            </a:r>
            <a:br>
              <a:rPr lang="fr-FR" dirty="0" smtClean="0">
                <a:solidFill>
                  <a:srgbClr val="FF0000"/>
                </a:solidFill>
              </a:rPr>
            </a:br>
            <a:r>
              <a:rPr lang="fr-FR" dirty="0" smtClean="0">
                <a:solidFill>
                  <a:srgbClr val="FF0000"/>
                </a:solidFill>
              </a:rPr>
              <a:t>volcaniques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4" name="Image 3" descr="Explosif-vs-effusi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43182"/>
            <a:ext cx="9144000" cy="3643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edg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905396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Origine de différente éruptions</a:t>
            </a:r>
            <a:br>
              <a:rPr lang="fr-FR" dirty="0" smtClean="0"/>
            </a:br>
            <a:r>
              <a:rPr lang="fr-FR" dirty="0" smtClean="0"/>
              <a:t>volcaniques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Le </a:t>
            </a:r>
            <a:r>
              <a:rPr lang="fr-FR" b="1" dirty="0" smtClean="0"/>
              <a:t>volcanisme</a:t>
            </a:r>
            <a:endParaRPr lang="fr-FR" dirty="0" smtClean="0"/>
          </a:p>
          <a:p>
            <a:r>
              <a:rPr lang="fr-FR" b="1" dirty="0" smtClean="0"/>
              <a:t>Les éruptions </a:t>
            </a:r>
            <a:r>
              <a:rPr lang="fr-FR" b="1" dirty="0" smtClean="0"/>
              <a:t>effusives</a:t>
            </a:r>
            <a:endParaRPr lang="fr-FR" dirty="0" smtClean="0"/>
          </a:p>
          <a:p>
            <a:r>
              <a:rPr lang="fr-FR" dirty="0" smtClean="0"/>
              <a:t>Magma</a:t>
            </a:r>
            <a:endParaRPr lang="fr-FR" dirty="0" smtClean="0"/>
          </a:p>
          <a:p>
            <a:r>
              <a:rPr lang="fr-FR" dirty="0" smtClean="0"/>
              <a:t>Des failles tectoniques</a:t>
            </a:r>
          </a:p>
          <a:p>
            <a:r>
              <a:rPr lang="fr-FR" dirty="0" smtClean="0"/>
              <a:t>Pyroclastique </a:t>
            </a:r>
          </a:p>
          <a:p>
            <a:r>
              <a:rPr lang="fr-FR" b="1" dirty="0" smtClean="0">
                <a:ln w="11430">
                  <a:solidFill>
                    <a:srgbClr val="C00000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cendre</a:t>
            </a:r>
          </a:p>
          <a:p>
            <a:endParaRPr lang="fr-FR" b="1" dirty="0" smtClean="0">
              <a:ln w="11430">
                <a:solidFill>
                  <a:srgbClr val="C00000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fr-FR" dirty="0" smtClean="0"/>
              <a:t>Une </a:t>
            </a:r>
            <a:r>
              <a:rPr lang="fr-FR" b="1" dirty="0" smtClean="0"/>
              <a:t>éruption explosive</a:t>
            </a:r>
            <a:r>
              <a:rPr lang="fr-FR" dirty="0" smtClean="0"/>
              <a:t>  </a:t>
            </a:r>
          </a:p>
          <a:p>
            <a:r>
              <a:rPr lang="fr-FR" dirty="0" smtClean="0"/>
              <a:t>Vidéo </a:t>
            </a:r>
          </a:p>
          <a:p>
            <a:endParaRPr lang="fr-FR" dirty="0" smtClean="0"/>
          </a:p>
          <a:p>
            <a:endParaRPr lang="fr-FR" b="1" dirty="0" smtClean="0">
              <a:ln w="11430"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</a:t>
            </a:r>
            <a:endParaRPr lang="fr-FR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565-Mont-Ararat-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2782" y="2357438"/>
            <a:ext cx="4395536" cy="3571875"/>
          </a:xfr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285884"/>
          </a:xfrm>
        </p:spPr>
        <p:txBody>
          <a:bodyPr>
            <a:normAutofit/>
          </a:bodyPr>
          <a:lstStyle/>
          <a:p>
            <a:r>
              <a:rPr lang="fr-FR" dirty="0" smtClean="0"/>
              <a:t>Le </a:t>
            </a:r>
            <a:r>
              <a:rPr lang="fr-FR" b="1" dirty="0" smtClean="0"/>
              <a:t>volcanisme</a:t>
            </a:r>
            <a:endParaRPr lang="fr-FR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27_art_ov_123401763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2857500"/>
            <a:ext cx="5786478" cy="3238500"/>
          </a:xfr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914400" y="285728"/>
            <a:ext cx="8229600" cy="2071702"/>
          </a:xfrm>
        </p:spPr>
        <p:txBody>
          <a:bodyPr>
            <a:normAutofit/>
          </a:bodyPr>
          <a:lstStyle/>
          <a:p>
            <a:r>
              <a:rPr lang="fr-FR" b="1" dirty="0" smtClean="0"/>
              <a:t>Les éruptions </a:t>
            </a:r>
            <a:r>
              <a:rPr lang="fr-FR" b="1" dirty="0" smtClean="0"/>
              <a:t>effusives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 flipV="1">
            <a:off x="7358082" y="5638799"/>
            <a:ext cx="414318" cy="45719"/>
          </a:xfrm>
        </p:spPr>
        <p:txBody>
          <a:bodyPr>
            <a:normAutofit fontScale="25000" lnSpcReduction="20000"/>
          </a:bodyPr>
          <a:lstStyle/>
          <a:p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357165"/>
            <a:ext cx="7772400" cy="2071703"/>
          </a:xfrm>
        </p:spPr>
        <p:txBody>
          <a:bodyPr/>
          <a:lstStyle/>
          <a:p>
            <a:r>
              <a:rPr lang="fr-FR" dirty="0"/>
              <a:t>Magma</a:t>
            </a:r>
            <a:br>
              <a:rPr lang="fr-FR" dirty="0"/>
            </a:br>
            <a:endParaRPr lang="fr-FR" dirty="0"/>
          </a:p>
        </p:txBody>
      </p:sp>
      <p:pic>
        <p:nvPicPr>
          <p:cNvPr id="4" name="Image 3" descr="maxresdefa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2000240"/>
            <a:ext cx="7858180" cy="4420226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635419_5_3ce9_l-ile-de-sumatra-est-traversee-par-une-faille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3562" y="1976437"/>
            <a:ext cx="5476875" cy="3667125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/>
          <a:lstStyle/>
          <a:p>
            <a:r>
              <a:rPr lang="fr-FR" dirty="0" smtClean="0"/>
              <a:t>Des failles</a:t>
            </a:r>
            <a:r>
              <a:rPr lang="fr-FR" dirty="0" smtClean="0"/>
              <a:t> tectoniques</a:t>
            </a:r>
            <a:endParaRPr lang="fr-FR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explocone-f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1670" y="2010571"/>
            <a:ext cx="5715040" cy="41129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Pyraclastique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010-04-15T181237Z_900772474_GM1E64G061R01_RTRMADP_3_EUROPE-AIR_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2200274"/>
            <a:ext cx="6072210" cy="3586179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b="1" spc="0" dirty="0" smtClean="0">
                <a:ln w="1143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cendre     </a:t>
            </a:r>
            <a:endParaRPr lang="fr-FR" b="1" spc="0" dirty="0">
              <a:ln w="11430"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 descr="index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3214686"/>
            <a:ext cx="5692921" cy="3188035"/>
          </a:xfr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1000100" y="152400"/>
            <a:ext cx="7686700" cy="2062154"/>
          </a:xfrm>
        </p:spPr>
        <p:txBody>
          <a:bodyPr>
            <a:normAutofit/>
          </a:bodyPr>
          <a:lstStyle/>
          <a:p>
            <a:r>
              <a:rPr lang="fr-FR" dirty="0" smtClean="0"/>
              <a:t>Une </a:t>
            </a:r>
            <a:r>
              <a:rPr lang="fr-FR" b="1" dirty="0" smtClean="0"/>
              <a:t>éruption explosive</a:t>
            </a:r>
            <a:r>
              <a:rPr lang="fr-FR" dirty="0" smtClean="0"/>
              <a:t> </a:t>
            </a:r>
            <a:r>
              <a:rPr lang="fr-FR" dirty="0" smtClean="0"/>
              <a:t> </a:t>
            </a:r>
            <a:br>
              <a:rPr lang="fr-FR" dirty="0" smtClean="0"/>
            </a:br>
            <a:endParaRPr lang="fr-FR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https://education.francetv.fr/matiere/sciences-de-la-vie-et-de-la-terre/quatrieme/video/viscosite-du-magma-volcanismes-explosif-et-effusif</a:t>
            </a:r>
          </a:p>
          <a:p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Vidéo </a:t>
            </a:r>
            <a:endParaRPr lang="fr-F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79</TotalTime>
  <Words>28</Words>
  <Application>Microsoft Office PowerPoint</Application>
  <PresentationFormat>Affichage à l'écran (4:3)</PresentationFormat>
  <Paragraphs>22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Papier</vt:lpstr>
      <vt:lpstr>Origine de différente éruptions volcaniques</vt:lpstr>
      <vt:lpstr>Plan</vt:lpstr>
      <vt:lpstr>Le volcanisme</vt:lpstr>
      <vt:lpstr>Les éruptions effusives </vt:lpstr>
      <vt:lpstr>Magma </vt:lpstr>
      <vt:lpstr>Des failles tectoniques</vt:lpstr>
      <vt:lpstr>Pyraclastique </vt:lpstr>
      <vt:lpstr>                     cendre     </vt:lpstr>
      <vt:lpstr>Une éruption explosive   </vt:lpstr>
      <vt:lpstr>Vidéo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Origine de différente éruptions volcaniques</dc:title>
  <dc:creator>thibault.cillierre</dc:creator>
  <cp:lastModifiedBy>thibault.cillierre</cp:lastModifiedBy>
  <cp:revision>10</cp:revision>
  <dcterms:created xsi:type="dcterms:W3CDTF">2018-10-09T08:53:35Z</dcterms:created>
  <dcterms:modified xsi:type="dcterms:W3CDTF">2018-10-16T09:17:45Z</dcterms:modified>
</cp:coreProperties>
</file>