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63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8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22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291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983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303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544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7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3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76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49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704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La pasteurisation.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1100" dirty="0" smtClean="0"/>
              <a:t>De </a:t>
            </a:r>
            <a:r>
              <a:rPr lang="fr-FR" sz="1100" dirty="0" err="1" smtClean="0"/>
              <a:t>donovan</a:t>
            </a:r>
            <a:r>
              <a:rPr lang="fr-FR" sz="1100" dirty="0" smtClean="0"/>
              <a:t> blot 4</a:t>
            </a:r>
            <a:r>
              <a:rPr lang="fr-FR" sz="1100" baseline="30000" dirty="0" smtClean="0"/>
              <a:t>e</a:t>
            </a:r>
            <a:r>
              <a:rPr lang="fr-FR" sz="1100" dirty="0" smtClean="0"/>
              <a:t>2</a:t>
            </a:r>
            <a:endParaRPr lang="fr-FR" sz="1100" dirty="0"/>
          </a:p>
        </p:txBody>
      </p:sp>
    </p:spTree>
    <p:extLst>
      <p:ext uri="{BB962C8B-B14F-4D97-AF65-F5344CB8AC3E}">
        <p14:creationId xmlns:p14="http://schemas.microsoft.com/office/powerpoint/2010/main" val="3812354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Qui a découvert le procédé nommé "pasteurisation" et quand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pasteurisation a était découvert par louis </a:t>
            </a:r>
            <a:r>
              <a:rPr lang="fr-FR" dirty="0" err="1" smtClean="0"/>
              <a:t>paster</a:t>
            </a:r>
            <a:r>
              <a:rPr lang="fr-FR" dirty="0"/>
              <a:t> </a:t>
            </a:r>
            <a:r>
              <a:rPr lang="fr-FR" dirty="0" smtClean="0"/>
              <a:t>et il a découvert le problème au mois de septembre 1857</a:t>
            </a:r>
          </a:p>
        </p:txBody>
      </p:sp>
    </p:spTree>
    <p:extLst>
      <p:ext uri="{BB962C8B-B14F-4D97-AF65-F5344CB8AC3E}">
        <p14:creationId xmlns:p14="http://schemas.microsoft.com/office/powerpoint/2010/main" val="2082713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Quelles sont les observations qui lui ont permis de découvrir différents microorganismes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a découvert grâce a son microscope le  mauvais microbe qui donne au vin un gout fade et de vinaigre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86576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Comment peut-on éliminer les microorganismes qui altèrent le vin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a découvert pour enlever les mauvais  microbe qu'il fallait chauffer modérément le mauvais vin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87" y="2812580"/>
            <a:ext cx="2944623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79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Pourquoi ne faut-il pas pasteuriser le vin trop tôt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Car la levure s’enlève et sa fait pas du vin mais du jus de raisin pour les enfants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51908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125</Words>
  <Application>Microsoft Office PowerPoint</Application>
  <PresentationFormat>Grand écran</PresentationFormat>
  <Paragraphs>10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 La pasteurisation.</vt:lpstr>
      <vt:lpstr>Qui a découvert le procédé nommé "pasteurisation" et quand ?</vt:lpstr>
      <vt:lpstr>Quelles sont les observations qui lui ont permis de découvrir différents microorganismes ?</vt:lpstr>
      <vt:lpstr>Comment peut-on éliminer les microorganismes qui altèrent le vin ?</vt:lpstr>
      <vt:lpstr>Pourquoi ne faut-il pas pasteuriser le vin trop tôt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pasteurisation.</dc:title>
  <dc:creator>Utilisateur Windows</dc:creator>
  <cp:lastModifiedBy>Utilisateur Windows</cp:lastModifiedBy>
  <cp:revision>3</cp:revision>
  <dcterms:created xsi:type="dcterms:W3CDTF">2019-06-20T13:26:29Z</dcterms:created>
  <dcterms:modified xsi:type="dcterms:W3CDTF">2019-06-20T13:39:04Z</dcterms:modified>
</cp:coreProperties>
</file>