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7"/>
    <p:restoredTop sz="94707"/>
  </p:normalViewPr>
  <p:slideViewPr>
    <p:cSldViewPr snapToGrid="0" snapToObjects="1">
      <p:cViewPr varScale="1">
        <p:scale>
          <a:sx n="85" d="100"/>
          <a:sy n="85" d="100"/>
        </p:scale>
        <p:origin x="1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3/18/17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3/18/17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Devoir maison sur les maladies infectieuses : le trichomonas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2500" dirty="0" err="1" smtClean="0"/>
              <a:t>Huret</a:t>
            </a:r>
            <a:r>
              <a:rPr lang="fr-FR" sz="2500" dirty="0" smtClean="0"/>
              <a:t> Pauline 3°1</a:t>
            </a:r>
            <a:endParaRPr lang="fr-FR" sz="2500" dirty="0"/>
          </a:p>
        </p:txBody>
      </p:sp>
    </p:spTree>
    <p:extLst>
      <p:ext uri="{BB962C8B-B14F-4D97-AF65-F5344CB8AC3E}">
        <p14:creationId xmlns:p14="http://schemas.microsoft.com/office/powerpoint/2010/main" val="1769759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u="sng" dirty="0" smtClean="0"/>
              <a:t>Définition :</a:t>
            </a:r>
            <a:endParaRPr lang="fr-FR" sz="4800" u="sng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683239"/>
            <a:ext cx="4776697" cy="3576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6385810" y="2683239"/>
            <a:ext cx="48924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La </a:t>
            </a:r>
            <a:r>
              <a:rPr lang="fr-FR" sz="4000" dirty="0" err="1" smtClean="0"/>
              <a:t>trichomonase</a:t>
            </a:r>
            <a:r>
              <a:rPr lang="fr-FR" sz="4000" dirty="0" smtClean="0"/>
              <a:t> est une infection vaginale, ou du tractus génital de l’homme, par le trichomonas </a:t>
            </a:r>
            <a:r>
              <a:rPr lang="fr-FR" sz="4000" dirty="0" err="1" smtClean="0"/>
              <a:t>vaginalis</a:t>
            </a:r>
            <a:r>
              <a:rPr lang="fr-FR" sz="4000" dirty="0" smtClean="0"/>
              <a:t>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143012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800" u="sng" dirty="0" smtClean="0"/>
              <a:t>Constitution du trichomonas :</a:t>
            </a:r>
            <a:endParaRPr lang="fr-FR" sz="4800" u="sng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2524893"/>
            <a:ext cx="3618783" cy="401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4991725" y="2803161"/>
            <a:ext cx="62865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Le trichomonas est protozoaire flagellé ( animal microscopique constitué d’une seule cellule, ayant la forme d’une poire dont le corps est muni de 3 à 5 flagelles, sorte de cil ), et qui mesure environ 7 à 10 micromètres, mais peut atteindre parfois une longueur de 25 micromètres.</a:t>
            </a:r>
          </a:p>
          <a:p>
            <a:r>
              <a:rPr lang="fr-FR" sz="2800" dirty="0" smtClean="0"/>
              <a:t>C’est un parasite des cavités naturelles.</a:t>
            </a:r>
          </a:p>
        </p:txBody>
      </p:sp>
    </p:spTree>
    <p:extLst>
      <p:ext uri="{BB962C8B-B14F-4D97-AF65-F5344CB8AC3E}">
        <p14:creationId xmlns:p14="http://schemas.microsoft.com/office/powerpoint/2010/main" val="124225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u="sng" dirty="0" smtClean="0"/>
              <a:t>Chez la femme :</a:t>
            </a:r>
            <a:endParaRPr lang="fr-FR" sz="4800" u="sng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35887" y="2214694"/>
            <a:ext cx="6118724" cy="378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oneTexte 5"/>
          <p:cNvSpPr txBox="1"/>
          <p:nvPr/>
        </p:nvSpPr>
        <p:spPr>
          <a:xfrm>
            <a:off x="6454611" y="2398425"/>
            <a:ext cx="51627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Le virus est fréquemment retrouvé chez les femmes entre 16 et 35 ans, il touche environ 20 à 25% de celle-ci. Il est à l’origine de </a:t>
            </a:r>
            <a:r>
              <a:rPr lang="fr-FR" sz="2800" b="1" dirty="0" smtClean="0"/>
              <a:t>vaginites </a:t>
            </a:r>
            <a:r>
              <a:rPr lang="fr-FR" sz="2800" dirty="0" smtClean="0"/>
              <a:t>( inflammation du vagin ) et d’</a:t>
            </a:r>
            <a:r>
              <a:rPr lang="fr-FR" sz="2800" b="1" dirty="0" err="1" smtClean="0"/>
              <a:t>utétrite</a:t>
            </a:r>
            <a:r>
              <a:rPr lang="fr-FR" sz="2800" b="1" dirty="0" smtClean="0"/>
              <a:t> </a:t>
            </a:r>
            <a:r>
              <a:rPr lang="fr-FR" sz="2800" dirty="0" smtClean="0"/>
              <a:t>( inflammation de l’urètre ) et parfois de </a:t>
            </a:r>
            <a:r>
              <a:rPr lang="fr-FR" sz="2800" b="1" dirty="0" smtClean="0"/>
              <a:t>cystite </a:t>
            </a:r>
            <a:r>
              <a:rPr lang="fr-FR" sz="2800" dirty="0" smtClean="0"/>
              <a:t>( inflammation de la vessie ).</a:t>
            </a:r>
          </a:p>
          <a:p>
            <a:r>
              <a:rPr lang="fr-FR" sz="2800" dirty="0" smtClean="0"/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577718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u="sng" dirty="0" smtClean="0"/>
              <a:t>Chez l’homme :</a:t>
            </a:r>
            <a:endParaRPr lang="fr-FR" sz="4800" u="sng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72" y="2214694"/>
            <a:ext cx="4141136" cy="4141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5531370" y="2338466"/>
            <a:ext cx="54564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Chez l’homme, il est à l’origine d’environ 7 à 10% des urétrites. Le plus souvent, l’homme transmet le parasite mais ne présente aucun sympt</a:t>
            </a:r>
            <a:r>
              <a:rPr lang="fr-FR" sz="2800" dirty="0" smtClean="0"/>
              <a:t>ôme. Il contamine donc ses partenaires sexuels sans le savoir.</a:t>
            </a:r>
            <a:r>
              <a:rPr lang="fr-FR" sz="2800" dirty="0" smtClean="0"/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647438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u="sng" dirty="0" smtClean="0"/>
              <a:t>L’infection :</a:t>
            </a:r>
            <a:endParaRPr lang="fr-FR" sz="4800" u="sng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548328"/>
            <a:ext cx="4750083" cy="3567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6096000" y="2145669"/>
            <a:ext cx="51822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L’infection est associée à une gonococcie ( infection par le gonocoque ) et à d’autres maladies sexuellement transmissibles . Le gonocoque est une espèce de bactérie. Il se caractérise par une inflammation des organes génitaux et un écoulement purulent.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2731924"/>
      </p:ext>
    </p:extLst>
  </p:cSld>
  <p:clrMapOvr>
    <a:masterClrMapping/>
  </p:clrMapOvr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40</TotalTime>
  <Words>238</Words>
  <Application>Microsoft Macintosh PowerPoint</Application>
  <PresentationFormat>Grand écran</PresentationFormat>
  <Paragraphs>14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Tw Cen MT</vt:lpstr>
      <vt:lpstr>Arial</vt:lpstr>
      <vt:lpstr>Ronds dans l’eau</vt:lpstr>
      <vt:lpstr>Devoir maison sur les maladies infectieuses : le trichomonas </vt:lpstr>
      <vt:lpstr>Définition :</vt:lpstr>
      <vt:lpstr>Constitution du trichomonas :</vt:lpstr>
      <vt:lpstr>Chez la femme :</vt:lpstr>
      <vt:lpstr>Chez l’homme :</vt:lpstr>
      <vt:lpstr>L’infection 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Devoir maison sur les maladies infectieuses : le trichomonas </dc:title>
  <dc:creator>Utilisateur de Microsoft Office</dc:creator>
  <cp:lastModifiedBy>Utilisateur de Microsoft Office</cp:lastModifiedBy>
  <cp:revision>8</cp:revision>
  <dcterms:created xsi:type="dcterms:W3CDTF">2017-03-18T12:28:39Z</dcterms:created>
  <dcterms:modified xsi:type="dcterms:W3CDTF">2017-03-18T13:09:36Z</dcterms:modified>
</cp:coreProperties>
</file>