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62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52CD5-5E03-4E4D-921B-574F60AD4F38}" type="datetimeFigureOut">
              <a:rPr lang="fr-FR" smtClean="0"/>
              <a:pPr/>
              <a:t>06/05/2013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59601-1799-4316-92F9-6FF354E7550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52CD5-5E03-4E4D-921B-574F60AD4F38}" type="datetimeFigureOut">
              <a:rPr lang="fr-FR" smtClean="0"/>
              <a:pPr/>
              <a:t>06/05/2013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59601-1799-4316-92F9-6FF354E7550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52CD5-5E03-4E4D-921B-574F60AD4F38}" type="datetimeFigureOut">
              <a:rPr lang="fr-FR" smtClean="0"/>
              <a:pPr/>
              <a:t>06/05/2013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59601-1799-4316-92F9-6FF354E7550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52CD5-5E03-4E4D-921B-574F60AD4F38}" type="datetimeFigureOut">
              <a:rPr lang="fr-FR" smtClean="0"/>
              <a:pPr/>
              <a:t>06/05/2013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59601-1799-4316-92F9-6FF354E7550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52CD5-5E03-4E4D-921B-574F60AD4F38}" type="datetimeFigureOut">
              <a:rPr lang="fr-FR" smtClean="0"/>
              <a:pPr/>
              <a:t>06/05/2013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59601-1799-4316-92F9-6FF354E7550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52CD5-5E03-4E4D-921B-574F60AD4F38}" type="datetimeFigureOut">
              <a:rPr lang="fr-FR" smtClean="0"/>
              <a:pPr/>
              <a:t>06/05/2013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59601-1799-4316-92F9-6FF354E7550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52CD5-5E03-4E4D-921B-574F60AD4F38}" type="datetimeFigureOut">
              <a:rPr lang="fr-FR" smtClean="0"/>
              <a:pPr/>
              <a:t>06/05/2013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59601-1799-4316-92F9-6FF354E7550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52CD5-5E03-4E4D-921B-574F60AD4F38}" type="datetimeFigureOut">
              <a:rPr lang="fr-FR" smtClean="0"/>
              <a:pPr/>
              <a:t>06/05/2013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59601-1799-4316-92F9-6FF354E7550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52CD5-5E03-4E4D-921B-574F60AD4F38}" type="datetimeFigureOut">
              <a:rPr lang="fr-FR" smtClean="0"/>
              <a:pPr/>
              <a:t>06/05/2013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59601-1799-4316-92F9-6FF354E7550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52CD5-5E03-4E4D-921B-574F60AD4F38}" type="datetimeFigureOut">
              <a:rPr lang="fr-FR" smtClean="0"/>
              <a:pPr/>
              <a:t>06/05/2013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59601-1799-4316-92F9-6FF354E7550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52CD5-5E03-4E4D-921B-574F60AD4F38}" type="datetimeFigureOut">
              <a:rPr lang="fr-FR" smtClean="0"/>
              <a:pPr/>
              <a:t>06/05/2013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59601-1799-4316-92F9-6FF354E7550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B52CD5-5E03-4E4D-921B-574F60AD4F38}" type="datetimeFigureOut">
              <a:rPr lang="fr-FR" smtClean="0"/>
              <a:pPr/>
              <a:t>06/05/2013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659601-1799-4316-92F9-6FF354E7550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475656" y="4437112"/>
            <a:ext cx="6400800" cy="1752600"/>
          </a:xfrm>
        </p:spPr>
        <p:txBody>
          <a:bodyPr/>
          <a:lstStyle/>
          <a:p>
            <a:endParaRPr lang="fr-FR" dirty="0"/>
          </a:p>
        </p:txBody>
      </p:sp>
      <p:graphicFrame>
        <p:nvGraphicFramePr>
          <p:cNvPr id="4" name="Tableau 3"/>
          <p:cNvGraphicFramePr>
            <a:graphicFrameLocks noGrp="1"/>
          </p:cNvGraphicFramePr>
          <p:nvPr/>
        </p:nvGraphicFramePr>
        <p:xfrm>
          <a:off x="251520" y="404664"/>
          <a:ext cx="7920880" cy="720080"/>
        </p:xfrm>
        <a:graphic>
          <a:graphicData uri="http://schemas.openxmlformats.org/drawingml/2006/table">
            <a:tbl>
              <a:tblPr/>
              <a:tblGrid>
                <a:gridCol w="2316262"/>
                <a:gridCol w="1444905"/>
                <a:gridCol w="386044"/>
                <a:gridCol w="2189051"/>
                <a:gridCol w="1584618"/>
              </a:tblGrid>
              <a:tr h="3600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kern="150" dirty="0">
                          <a:latin typeface="Arial"/>
                          <a:ea typeface="Lucida Sans Unicode"/>
                          <a:cs typeface="Tahoma"/>
                        </a:rPr>
                        <a:t>respect des consignes /6</a:t>
                      </a:r>
                      <a:endParaRPr lang="fr-FR" sz="1200" kern="150" dirty="0">
                        <a:latin typeface="Times New Roman"/>
                        <a:ea typeface="Lucida Sans Unicode"/>
                        <a:cs typeface="Tahoma"/>
                      </a:endParaRPr>
                    </a:p>
                  </a:txBody>
                  <a:tcPr marL="31131" marR="31131" marT="31131" marB="3113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200" kern="150" dirty="0">
                        <a:latin typeface="Arial"/>
                        <a:ea typeface="Lucida Sans Unicode"/>
                        <a:cs typeface="Tahoma"/>
                      </a:endParaRPr>
                    </a:p>
                  </a:txBody>
                  <a:tcPr marL="31131" marR="31131" marT="31131" marB="3113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 kern="150">
                        <a:latin typeface="Arial"/>
                        <a:ea typeface="Lucida Sans Unicode"/>
                        <a:cs typeface="Tahoma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400" kern="150" dirty="0">
                          <a:latin typeface="Arial"/>
                          <a:ea typeface="Lucida Sans Unicode"/>
                          <a:cs typeface="Tahoma"/>
                        </a:rPr>
                        <a:t>présentation /4</a:t>
                      </a:r>
                      <a:endParaRPr lang="fr-FR" sz="1400" kern="150" dirty="0">
                        <a:latin typeface="Times New Roman"/>
                        <a:ea typeface="Lucida Sans Unicode"/>
                        <a:cs typeface="Tahoma"/>
                      </a:endParaRPr>
                    </a:p>
                  </a:txBody>
                  <a:tcPr marL="31131" marR="31131" marT="31131" marB="3113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 kern="150">
                        <a:latin typeface="Arial"/>
                        <a:ea typeface="Lucida Sans Unicode"/>
                        <a:cs typeface="Tahoma"/>
                      </a:endParaRPr>
                    </a:p>
                  </a:txBody>
                  <a:tcPr marL="31131" marR="31131" marT="31131" marB="3113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kern="150" dirty="0">
                          <a:latin typeface="Arial"/>
                          <a:ea typeface="Lucida Sans Unicode"/>
                          <a:cs typeface="Tahoma"/>
                        </a:rPr>
                        <a:t>qualité des renseignements /6</a:t>
                      </a:r>
                      <a:endParaRPr lang="fr-FR" sz="1200" kern="150" dirty="0">
                        <a:latin typeface="Times New Roman"/>
                        <a:ea typeface="Lucida Sans Unicode"/>
                        <a:cs typeface="Tahoma"/>
                      </a:endParaRPr>
                    </a:p>
                  </a:txBody>
                  <a:tcPr marL="31131" marR="31131" marT="31131" marB="3113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200" kern="150" dirty="0">
                        <a:latin typeface="Arial"/>
                        <a:ea typeface="Lucida Sans Unicode"/>
                        <a:cs typeface="Tahoma"/>
                      </a:endParaRPr>
                    </a:p>
                  </a:txBody>
                  <a:tcPr marL="31131" marR="31131" marT="31131" marB="3113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 kern="150">
                        <a:latin typeface="Arial"/>
                        <a:ea typeface="Lucida Sans Unicode"/>
                        <a:cs typeface="Tahoma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400" kern="150" dirty="0">
                          <a:latin typeface="Arial"/>
                          <a:ea typeface="Lucida Sans Unicode"/>
                          <a:cs typeface="Tahoma"/>
                        </a:rPr>
                        <a:t>orthographe, soin /4</a:t>
                      </a:r>
                      <a:endParaRPr lang="fr-FR" sz="1400" kern="150" dirty="0">
                        <a:latin typeface="Times New Roman"/>
                        <a:ea typeface="Lucida Sans Unicode"/>
                        <a:cs typeface="Tahoma"/>
                      </a:endParaRPr>
                    </a:p>
                  </a:txBody>
                  <a:tcPr marL="31131" marR="31131" marT="31131" marB="3113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 kern="150" dirty="0">
                        <a:latin typeface="Arial"/>
                        <a:ea typeface="Lucida Sans Unicode"/>
                        <a:cs typeface="Tahoma"/>
                      </a:endParaRPr>
                    </a:p>
                  </a:txBody>
                  <a:tcPr marL="31131" marR="31131" marT="31131" marB="3113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1379766"/>
            <a:ext cx="256352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zh-CN" sz="1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Lucida Sans Unicode" pitchFamily="34" charset="0"/>
                <a:cs typeface="Arial" pitchFamily="34" charset="0"/>
              </a:rPr>
              <a:t>Évaluation :</a:t>
            </a:r>
            <a:endParaRPr kumimoji="0" lang="fr-FR" altLang="zh-CN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zh-CN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Lucida Sans Unicode" pitchFamily="34" charset="0"/>
                <a:cs typeface="Arial" pitchFamily="34" charset="0"/>
              </a:rPr>
              <a:t>Nom, Prénom : Lubin Nicolas </a:t>
            </a:r>
            <a:endParaRPr kumimoji="0" lang="fr-FR" altLang="zh-CN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Image 7" descr="coco dodo.bmp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9512" y="2132856"/>
            <a:ext cx="8393247" cy="4149572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</p:pic>
      <p:cxnSp>
        <p:nvCxnSpPr>
          <p:cNvPr id="22" name="Connecteur en angle 21"/>
          <p:cNvCxnSpPr/>
          <p:nvPr/>
        </p:nvCxnSpPr>
        <p:spPr>
          <a:xfrm flipV="1">
            <a:off x="2627784" y="3356992"/>
            <a:ext cx="720080" cy="648072"/>
          </a:xfrm>
          <a:prstGeom prst="bentConnector3">
            <a:avLst>
              <a:gd name="adj1" fmla="val -2748"/>
            </a:avLst>
          </a:prstGeom>
          <a:ln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2" name="Connecteur en angle 31"/>
          <p:cNvCxnSpPr/>
          <p:nvPr/>
        </p:nvCxnSpPr>
        <p:spPr>
          <a:xfrm flipV="1">
            <a:off x="4427984" y="2564904"/>
            <a:ext cx="936104" cy="792088"/>
          </a:xfrm>
          <a:prstGeom prst="bentConnector3">
            <a:avLst>
              <a:gd name="adj1" fmla="val -1095"/>
            </a:avLst>
          </a:prstGeom>
          <a:ln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4" name="Connecteur en angle 43"/>
          <p:cNvCxnSpPr/>
          <p:nvPr/>
        </p:nvCxnSpPr>
        <p:spPr>
          <a:xfrm rot="16200000" flipV="1">
            <a:off x="-504564" y="3825044"/>
            <a:ext cx="1944216" cy="432048"/>
          </a:xfrm>
          <a:prstGeom prst="bentConnector3">
            <a:avLst>
              <a:gd name="adj1" fmla="val 50000"/>
            </a:avLst>
          </a:prstGeom>
          <a:ln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5" name="Connecteur en angle 44"/>
          <p:cNvCxnSpPr/>
          <p:nvPr/>
        </p:nvCxnSpPr>
        <p:spPr>
          <a:xfrm>
            <a:off x="1979712" y="6165304"/>
            <a:ext cx="720080" cy="504056"/>
          </a:xfrm>
          <a:prstGeom prst="bentConnector3">
            <a:avLst>
              <a:gd name="adj1" fmla="val -2748"/>
            </a:avLst>
          </a:prstGeom>
          <a:ln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8" name="Connecteur en angle 47"/>
          <p:cNvCxnSpPr/>
          <p:nvPr/>
        </p:nvCxnSpPr>
        <p:spPr>
          <a:xfrm>
            <a:off x="6516216" y="5373216"/>
            <a:ext cx="720080" cy="504056"/>
          </a:xfrm>
          <a:prstGeom prst="bentConnector3">
            <a:avLst>
              <a:gd name="adj1" fmla="val 3113"/>
            </a:avLst>
          </a:prstGeom>
          <a:ln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9" name="Connecteur en angle 48"/>
          <p:cNvCxnSpPr/>
          <p:nvPr/>
        </p:nvCxnSpPr>
        <p:spPr>
          <a:xfrm>
            <a:off x="5148064" y="5733256"/>
            <a:ext cx="720080" cy="504056"/>
          </a:xfrm>
          <a:prstGeom prst="bentConnector3">
            <a:avLst>
              <a:gd name="adj1" fmla="val -794"/>
            </a:avLst>
          </a:prstGeom>
          <a:ln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0" name="Connecteur en angle 49"/>
          <p:cNvCxnSpPr/>
          <p:nvPr/>
        </p:nvCxnSpPr>
        <p:spPr>
          <a:xfrm>
            <a:off x="7524328" y="4653136"/>
            <a:ext cx="720080" cy="504056"/>
          </a:xfrm>
          <a:prstGeom prst="bentConnector3">
            <a:avLst>
              <a:gd name="adj1" fmla="val -2748"/>
            </a:avLst>
          </a:prstGeom>
          <a:ln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3" name="Connecteur en angle 62"/>
          <p:cNvCxnSpPr/>
          <p:nvPr/>
        </p:nvCxnSpPr>
        <p:spPr>
          <a:xfrm rot="10800000">
            <a:off x="6228184" y="1700808"/>
            <a:ext cx="1152128" cy="720080"/>
          </a:xfrm>
          <a:prstGeom prst="bentConnector3">
            <a:avLst>
              <a:gd name="adj1" fmla="val -62"/>
            </a:avLst>
          </a:prstGeom>
          <a:ln>
            <a:solidFill>
              <a:schemeClr val="accent6">
                <a:lumMod val="50000"/>
              </a:schemeClr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71" name="Connecteur en angle 70"/>
          <p:cNvCxnSpPr/>
          <p:nvPr/>
        </p:nvCxnSpPr>
        <p:spPr>
          <a:xfrm rot="16200000" flipV="1">
            <a:off x="1115616" y="3789040"/>
            <a:ext cx="1440160" cy="288032"/>
          </a:xfrm>
          <a:prstGeom prst="bentConnector3">
            <a:avLst>
              <a:gd name="adj1" fmla="val 50000"/>
            </a:avLst>
          </a:prstGeom>
          <a:ln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4" name="Connecteur droit 73"/>
          <p:cNvCxnSpPr/>
          <p:nvPr/>
        </p:nvCxnSpPr>
        <p:spPr>
          <a:xfrm flipV="1">
            <a:off x="5724128" y="3212976"/>
            <a:ext cx="0" cy="360040"/>
          </a:xfrm>
          <a:prstGeom prst="line">
            <a:avLst/>
          </a:prstGeom>
          <a:ln>
            <a:solidFill>
              <a:schemeClr val="accent6">
                <a:lumMod val="50000"/>
              </a:schemeClr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75" name="Rectangle 74"/>
          <p:cNvSpPr/>
          <p:nvPr/>
        </p:nvSpPr>
        <p:spPr>
          <a:xfrm>
            <a:off x="8172400" y="2852936"/>
            <a:ext cx="444352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2">
                    <a:lumMod val="10000"/>
                  </a:schemeClr>
                </a:solidFill>
              </a:rPr>
              <a:t>11</a:t>
            </a:r>
            <a:endParaRPr lang="fr-FR" sz="20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2">
                  <a:lumMod val="10000"/>
                </a:schemeClr>
              </a:solidFill>
              <a:effectLst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2627784" y="6457890"/>
            <a:ext cx="31451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2">
                    <a:lumMod val="10000"/>
                  </a:schemeClr>
                </a:solidFill>
              </a:rPr>
              <a:t>2</a:t>
            </a:r>
            <a:endParaRPr lang="fr-FR" sz="20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2">
                  <a:lumMod val="10000"/>
                </a:schemeClr>
              </a:solidFill>
              <a:effectLst/>
            </a:endParaRPr>
          </a:p>
        </p:txBody>
      </p:sp>
      <p:sp>
        <p:nvSpPr>
          <p:cNvPr id="81" name="Rectangle 80"/>
          <p:cNvSpPr/>
          <p:nvPr/>
        </p:nvSpPr>
        <p:spPr>
          <a:xfrm>
            <a:off x="1547664" y="2852936"/>
            <a:ext cx="31451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2">
                    <a:lumMod val="10000"/>
                  </a:schemeClr>
                </a:solidFill>
              </a:rPr>
              <a:t>3</a:t>
            </a:r>
            <a:endParaRPr lang="fr-FR" sz="20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2">
                  <a:lumMod val="10000"/>
                </a:schemeClr>
              </a:solidFill>
              <a:effectLst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3563888" y="3717032"/>
            <a:ext cx="31451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2">
                    <a:lumMod val="10000"/>
                  </a:schemeClr>
                </a:solidFill>
              </a:rPr>
              <a:t>5</a:t>
            </a:r>
            <a:endParaRPr lang="fr-FR" sz="20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2">
                  <a:lumMod val="10000"/>
                </a:schemeClr>
              </a:solidFill>
              <a:effectLst/>
            </a:endParaRPr>
          </a:p>
        </p:txBody>
      </p:sp>
      <p:sp>
        <p:nvSpPr>
          <p:cNvPr id="84" name="Rectangle 83"/>
          <p:cNvSpPr/>
          <p:nvPr/>
        </p:nvSpPr>
        <p:spPr>
          <a:xfrm>
            <a:off x="5292080" y="2276872"/>
            <a:ext cx="31451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2">
                    <a:lumMod val="10000"/>
                  </a:schemeClr>
                </a:solidFill>
              </a:rPr>
              <a:t>6</a:t>
            </a:r>
            <a:endParaRPr lang="fr-FR" sz="20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2">
                  <a:lumMod val="10000"/>
                </a:schemeClr>
              </a:solidFill>
              <a:effectLst/>
            </a:endParaRPr>
          </a:p>
        </p:txBody>
      </p:sp>
      <p:sp>
        <p:nvSpPr>
          <p:cNvPr id="85" name="Rectangle 84"/>
          <p:cNvSpPr/>
          <p:nvPr/>
        </p:nvSpPr>
        <p:spPr>
          <a:xfrm>
            <a:off x="5868144" y="6021288"/>
            <a:ext cx="31451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2">
                    <a:lumMod val="10000"/>
                  </a:schemeClr>
                </a:solidFill>
              </a:rPr>
              <a:t>7</a:t>
            </a:r>
            <a:endParaRPr lang="fr-FR" sz="20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2">
                  <a:lumMod val="10000"/>
                </a:schemeClr>
              </a:solidFill>
              <a:effectLst/>
            </a:endParaRPr>
          </a:p>
        </p:txBody>
      </p:sp>
      <p:sp>
        <p:nvSpPr>
          <p:cNvPr id="86" name="Rectangle 85"/>
          <p:cNvSpPr/>
          <p:nvPr/>
        </p:nvSpPr>
        <p:spPr>
          <a:xfrm>
            <a:off x="3347864" y="3212976"/>
            <a:ext cx="31451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2">
                    <a:lumMod val="10000"/>
                  </a:schemeClr>
                </a:solidFill>
              </a:rPr>
              <a:t>4</a:t>
            </a:r>
            <a:endParaRPr lang="fr-FR" sz="20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2">
                  <a:lumMod val="10000"/>
                </a:schemeClr>
              </a:solidFill>
              <a:effectLst/>
            </a:endParaRPr>
          </a:p>
        </p:txBody>
      </p:sp>
      <p:sp>
        <p:nvSpPr>
          <p:cNvPr id="87" name="Rectangle 86"/>
          <p:cNvSpPr/>
          <p:nvPr/>
        </p:nvSpPr>
        <p:spPr>
          <a:xfrm>
            <a:off x="5580112" y="2780928"/>
            <a:ext cx="31451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2">
                    <a:lumMod val="10000"/>
                  </a:schemeClr>
                </a:solidFill>
              </a:rPr>
              <a:t>8</a:t>
            </a:r>
            <a:endParaRPr lang="fr-FR" sz="20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2">
                  <a:lumMod val="10000"/>
                </a:schemeClr>
              </a:solidFill>
              <a:effectLst/>
            </a:endParaRPr>
          </a:p>
        </p:txBody>
      </p:sp>
      <p:cxnSp>
        <p:nvCxnSpPr>
          <p:cNvPr id="89" name="Connecteur droit 88"/>
          <p:cNvCxnSpPr/>
          <p:nvPr/>
        </p:nvCxnSpPr>
        <p:spPr>
          <a:xfrm flipV="1">
            <a:off x="3923928" y="3933056"/>
            <a:ext cx="0" cy="360040"/>
          </a:xfrm>
          <a:prstGeom prst="line">
            <a:avLst/>
          </a:prstGeom>
          <a:ln>
            <a:solidFill>
              <a:schemeClr val="accent6">
                <a:lumMod val="50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2" name="Rectangle 91"/>
          <p:cNvSpPr/>
          <p:nvPr/>
        </p:nvSpPr>
        <p:spPr>
          <a:xfrm>
            <a:off x="179512" y="2708920"/>
            <a:ext cx="31451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2">
                    <a:lumMod val="10000"/>
                  </a:schemeClr>
                </a:solidFill>
                <a:effectLst/>
              </a:rPr>
              <a:t>1</a:t>
            </a:r>
            <a:endParaRPr lang="fr-FR" sz="20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2">
                  <a:lumMod val="10000"/>
                </a:schemeClr>
              </a:solidFill>
              <a:effectLst/>
            </a:endParaRPr>
          </a:p>
        </p:txBody>
      </p:sp>
      <p:sp>
        <p:nvSpPr>
          <p:cNvPr id="93" name="Rectangle 92"/>
          <p:cNvSpPr/>
          <p:nvPr/>
        </p:nvSpPr>
        <p:spPr>
          <a:xfrm>
            <a:off x="8316416" y="4869160"/>
            <a:ext cx="444352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2">
                    <a:lumMod val="10000"/>
                  </a:schemeClr>
                </a:solidFill>
              </a:rPr>
              <a:t>10</a:t>
            </a:r>
            <a:endParaRPr lang="fr-FR" sz="20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2">
                  <a:lumMod val="10000"/>
                </a:schemeClr>
              </a:solidFill>
              <a:effectLst/>
            </a:endParaRPr>
          </a:p>
        </p:txBody>
      </p:sp>
      <p:sp>
        <p:nvSpPr>
          <p:cNvPr id="94" name="Rectangle 93"/>
          <p:cNvSpPr/>
          <p:nvPr/>
        </p:nvSpPr>
        <p:spPr>
          <a:xfrm>
            <a:off x="7236296" y="5661248"/>
            <a:ext cx="31451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2">
                    <a:lumMod val="10000"/>
                  </a:schemeClr>
                </a:solidFill>
              </a:rPr>
              <a:t>9</a:t>
            </a:r>
            <a:endParaRPr lang="fr-FR" sz="20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2">
                  <a:lumMod val="10000"/>
                </a:schemeClr>
              </a:solidFill>
              <a:effectLst/>
            </a:endParaRPr>
          </a:p>
        </p:txBody>
      </p:sp>
      <p:cxnSp>
        <p:nvCxnSpPr>
          <p:cNvPr id="96" name="Connecteur droit 95"/>
          <p:cNvCxnSpPr/>
          <p:nvPr/>
        </p:nvCxnSpPr>
        <p:spPr>
          <a:xfrm flipV="1">
            <a:off x="8172400" y="3284984"/>
            <a:ext cx="144016" cy="288032"/>
          </a:xfrm>
          <a:prstGeom prst="line">
            <a:avLst/>
          </a:prstGeom>
          <a:ln>
            <a:solidFill>
              <a:schemeClr val="accent6">
                <a:lumMod val="50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7" name="Rectangle 96"/>
          <p:cNvSpPr/>
          <p:nvPr/>
        </p:nvSpPr>
        <p:spPr>
          <a:xfrm>
            <a:off x="5796136" y="1628800"/>
            <a:ext cx="444352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2">
                    <a:lumMod val="10000"/>
                  </a:schemeClr>
                </a:solidFill>
                <a:effectLst/>
              </a:rPr>
              <a:t>12</a:t>
            </a:r>
            <a:endParaRPr lang="fr-FR" sz="20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2">
                  <a:lumMod val="10000"/>
                </a:schemeClr>
              </a:solidFill>
              <a:effectLst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522</TotalTime>
  <Words>38</Words>
  <Application>Microsoft Office PowerPoint</Application>
  <PresentationFormat>Affichage à l'écran (4:3)</PresentationFormat>
  <Paragraphs>18</Paragraphs>
  <Slides>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Thème Office</vt:lpstr>
      <vt:lpstr>Diapositive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michel</dc:creator>
  <cp:lastModifiedBy>michel</cp:lastModifiedBy>
  <cp:revision>47</cp:revision>
  <dcterms:created xsi:type="dcterms:W3CDTF">2013-04-24T10:16:39Z</dcterms:created>
  <dcterms:modified xsi:type="dcterms:W3CDTF">2013-05-06T17:39:16Z</dcterms:modified>
</cp:coreProperties>
</file>