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98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24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6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314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331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60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6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03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05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48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79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3424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230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233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254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8121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66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67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La pasteurisation.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De </a:t>
            </a:r>
            <a:r>
              <a:rPr lang="fr-FR" sz="2400" dirty="0" err="1" smtClean="0"/>
              <a:t>donovan</a:t>
            </a:r>
            <a:r>
              <a:rPr lang="fr-FR" sz="2400" dirty="0" smtClean="0"/>
              <a:t> blot 4</a:t>
            </a:r>
            <a:r>
              <a:rPr lang="fr-FR" sz="2400" baseline="30000" dirty="0" smtClean="0"/>
              <a:t>e</a:t>
            </a:r>
            <a:r>
              <a:rPr lang="fr-FR" sz="2400" dirty="0" smtClean="0"/>
              <a:t>2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81235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Qui a découvert le procédé nommé "pasteurisation" et quand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pasteurisation a était découvert par louis </a:t>
            </a:r>
            <a:r>
              <a:rPr lang="fr-FR" dirty="0" err="1" smtClean="0"/>
              <a:t>paster</a:t>
            </a:r>
            <a:r>
              <a:rPr lang="fr-FR" dirty="0"/>
              <a:t> </a:t>
            </a:r>
            <a:r>
              <a:rPr lang="fr-FR" dirty="0" smtClean="0"/>
              <a:t>et il a découvert le problème au mois de septembre 1857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452" y="2996421"/>
            <a:ext cx="2487409" cy="33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1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peut-on éliminer les microorganismes qui altèrent le vin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a découvert pour enlever les mauvais  microbe qu'il fallait chauffer modérément le mauvais vin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87" y="2812580"/>
            <a:ext cx="2944623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7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Pourquoi ne faut-il pas pasteuriser le vin trop tôt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Car la levure s’enlève et sa fait pas du vin mais du jus de raisin pour les enfants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7286" y="2962822"/>
            <a:ext cx="3631537" cy="28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9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</TotalTime>
  <Words>92</Words>
  <Application>Microsoft Office PowerPoint</Application>
  <PresentationFormat>Grand écran</PresentationFormat>
  <Paragraphs>8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 La pasteurisation.</vt:lpstr>
      <vt:lpstr>Qui a découvert le procédé nommé "pasteurisation" et quand ?</vt:lpstr>
      <vt:lpstr>Comment peut-on éliminer les microorganismes qui altèrent le vin ?</vt:lpstr>
      <vt:lpstr>Pourquoi ne faut-il pas pasteuriser le vin trop tôt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pasteurisation.</dc:title>
  <dc:creator>Utilisateur Windows</dc:creator>
  <cp:lastModifiedBy>Utilisateur Windows</cp:lastModifiedBy>
  <cp:revision>5</cp:revision>
  <dcterms:created xsi:type="dcterms:W3CDTF">2019-06-20T13:26:29Z</dcterms:created>
  <dcterms:modified xsi:type="dcterms:W3CDTF">2019-06-20T13:49:58Z</dcterms:modified>
</cp:coreProperties>
</file>