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59" r:id="rId4"/>
    <p:sldId id="260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A4526-D722-4A84-927C-22EE623AC64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E216-CFAD-4A7A-9B43-DF9C579638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39855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A4526-D722-4A84-927C-22EE623AC64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E216-CFAD-4A7A-9B43-DF9C579638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12411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A4526-D722-4A84-927C-22EE623AC64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E216-CFAD-4A7A-9B43-DF9C579638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60651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A4526-D722-4A84-927C-22EE623AC64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E216-CFAD-4A7A-9B43-DF9C579638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63148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A4526-D722-4A84-927C-22EE623AC64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E216-CFAD-4A7A-9B43-DF9C579638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23313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A4526-D722-4A84-927C-22EE623AC64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E216-CFAD-4A7A-9B43-DF9C579638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16015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A4526-D722-4A84-927C-22EE623AC64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E216-CFAD-4A7A-9B43-DF9C579638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19693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A4526-D722-4A84-927C-22EE623AC64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E216-CFAD-4A7A-9B43-DF9C579638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60308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A4526-D722-4A84-927C-22EE623AC64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E216-CFAD-4A7A-9B43-DF9C579638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00542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A4526-D722-4A84-927C-22EE623AC64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E216-CFAD-4A7A-9B43-DF9C579638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04834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A4526-D722-4A84-927C-22EE623AC64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E216-CFAD-4A7A-9B43-DF9C579638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80797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fr-FR" smtClean="0"/>
              <a:t>Modifier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A4526-D722-4A84-927C-22EE623AC64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E216-CFAD-4A7A-9B43-DF9C57963868}" type="slidenum">
              <a:rPr lang="fr-FR" smtClean="0"/>
              <a:t>‹N°›</a:t>
            </a:fld>
            <a:endParaRPr lang="fr-FR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034247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A4526-D722-4A84-927C-22EE623AC64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E216-CFAD-4A7A-9B43-DF9C579638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12300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A4526-D722-4A84-927C-22EE623AC64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E216-CFAD-4A7A-9B43-DF9C579638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823383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A4526-D722-4A84-927C-22EE623AC64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E216-CFAD-4A7A-9B43-DF9C579638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42543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A4526-D722-4A84-927C-22EE623AC64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E216-CFAD-4A7A-9B43-DF9C579638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981215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A4526-D722-4A84-927C-22EE623AC64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E216-CFAD-4A7A-9B43-DF9C579638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3660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DA6A4526-D722-4A84-927C-22EE623AC64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B7E216-CFAD-4A7A-9B43-DF9C579638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886701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 La pasteurisation.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fr-FR" sz="1100" dirty="0" smtClean="0"/>
              <a:t>De </a:t>
            </a:r>
            <a:r>
              <a:rPr lang="fr-FR" sz="1100" dirty="0" err="1" smtClean="0"/>
              <a:t>donovan</a:t>
            </a:r>
            <a:r>
              <a:rPr lang="fr-FR" sz="1100" dirty="0" smtClean="0"/>
              <a:t> blot 4</a:t>
            </a:r>
            <a:r>
              <a:rPr lang="fr-FR" sz="1100" baseline="30000" dirty="0" smtClean="0"/>
              <a:t>e</a:t>
            </a:r>
            <a:r>
              <a:rPr lang="fr-FR" sz="1100" dirty="0" smtClean="0"/>
              <a:t>2</a:t>
            </a:r>
            <a:endParaRPr lang="fr-FR" sz="1100" dirty="0"/>
          </a:p>
        </p:txBody>
      </p:sp>
    </p:spTree>
    <p:extLst>
      <p:ext uri="{BB962C8B-B14F-4D97-AF65-F5344CB8AC3E}">
        <p14:creationId xmlns:p14="http://schemas.microsoft.com/office/powerpoint/2010/main" val="3812354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Qui a découvert le procédé nommé "pasteurisation" et quand ?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La pasteurisation a était découvert par louis </a:t>
            </a:r>
            <a:r>
              <a:rPr lang="fr-FR" dirty="0" err="1" smtClean="0"/>
              <a:t>paster</a:t>
            </a:r>
            <a:r>
              <a:rPr lang="fr-FR" dirty="0"/>
              <a:t> </a:t>
            </a:r>
            <a:r>
              <a:rPr lang="fr-FR" dirty="0" smtClean="0"/>
              <a:t>et il a découvert le problème au mois de septembre 1857</a:t>
            </a: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2452" y="2996421"/>
            <a:ext cx="2487409" cy="3384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2713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Comment peut-on éliminer les microorganismes qui altèrent le vin ?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Il a découvert pour enlever les mauvais  microbe qu'il fallait chauffer modérément le mauvais vin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6787" y="2812580"/>
            <a:ext cx="2944623" cy="3926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2879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Pourquoi ne faut-il pas pasteuriser le vin trop tôt ?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Car la levure s’enlève et sa fait pas du vin mais du jus de raisin pour les enfants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67286" y="2962822"/>
            <a:ext cx="3631537" cy="2843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51908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22</TotalTime>
  <Words>92</Words>
  <Application>Microsoft Office PowerPoint</Application>
  <PresentationFormat>Grand écran</PresentationFormat>
  <Paragraphs>8</Paragraphs>
  <Slides>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8" baseType="lpstr">
      <vt:lpstr>Arial</vt:lpstr>
      <vt:lpstr>Century Gothic</vt:lpstr>
      <vt:lpstr>Wingdings 3</vt:lpstr>
      <vt:lpstr>Ion</vt:lpstr>
      <vt:lpstr> La pasteurisation.</vt:lpstr>
      <vt:lpstr>Qui a découvert le procédé nommé "pasteurisation" et quand ?</vt:lpstr>
      <vt:lpstr>Comment peut-on éliminer les microorganismes qui altèrent le vin ?</vt:lpstr>
      <vt:lpstr>Pourquoi ne faut-il pas pasteuriser le vin trop tôt 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pasteurisation.</dc:title>
  <dc:creator>Utilisateur Windows</dc:creator>
  <cp:lastModifiedBy>Utilisateur Windows</cp:lastModifiedBy>
  <cp:revision>4</cp:revision>
  <dcterms:created xsi:type="dcterms:W3CDTF">2019-06-20T13:26:29Z</dcterms:created>
  <dcterms:modified xsi:type="dcterms:W3CDTF">2019-06-20T13:49:00Z</dcterms:modified>
</cp:coreProperties>
</file>