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282" autoAdjust="0"/>
  </p:normalViewPr>
  <p:slideViewPr>
    <p:cSldViewPr>
      <p:cViewPr varScale="1">
        <p:scale>
          <a:sx n="85" d="100"/>
          <a:sy n="85" d="100"/>
        </p:scale>
        <p:origin x="-11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E4EDD7-2548-4631-A988-F9D7A61C68E6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E343926-B3B7-4D8F-859C-9CC6E979A929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GESTE%20DU%20PEINTRE/DAMIEN.MOV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3400" y="428604"/>
            <a:ext cx="8467756" cy="1785950"/>
          </a:xfrm>
        </p:spPr>
        <p:txBody>
          <a:bodyPr>
            <a:normAutofit/>
          </a:bodyPr>
          <a:lstStyle/>
          <a:p>
            <a:r>
              <a:rPr lang="fr-FR" dirty="0" smtClean="0">
                <a:latin typeface="Impact" pitchFamily="34" charset="0"/>
              </a:rPr>
              <a:t>EPI EPS/AP 3°1</a:t>
            </a:r>
            <a:endParaRPr lang="fr-FR" dirty="0">
              <a:latin typeface="Impact" pitchFamily="34" charset="0"/>
            </a:endParaRPr>
          </a:p>
        </p:txBody>
      </p:sp>
      <p:pic>
        <p:nvPicPr>
          <p:cNvPr id="5" name="Image 4" descr="TABL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3714752"/>
            <a:ext cx="7358114" cy="16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fr-FR" sz="3100" b="1" u="sng" dirty="0" smtClean="0"/>
              <a:t>2-COMMENT RETROUVE T’ON L’ŒUVRE ETUDIEE EN AP DANS MA PRATIQUE EPS ?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8596" y="2071678"/>
            <a:ext cx="8229600" cy="4389120"/>
          </a:xfrm>
        </p:spPr>
        <p:txBody>
          <a:bodyPr/>
          <a:lstStyle/>
          <a:p>
            <a:r>
              <a:rPr lang="fr-FR" dirty="0" smtClean="0"/>
              <a:t>On retrouve des geste inspiré du tableau dans la chorégraphie a quelque endroit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000" u="sng" dirty="0" smtClean="0"/>
              <a:t>2-1 EN QUOI L’ŒUVRE ETUDIEE EN AP A T’ELLE INFLUENCE MA CHOREGRAPHIE</a:t>
            </a:r>
            <a:r>
              <a:rPr lang="fr-FR" sz="5400" dirty="0" smtClean="0"/>
              <a:t> 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Le tableau a des formes un peu dans tous les sens donc on essayait d’aller partout sur les tapis que l’on avait disposés.</a:t>
            </a:r>
            <a:endParaRPr lang="fr-FR" dirty="0"/>
          </a:p>
        </p:txBody>
      </p:sp>
      <p:pic>
        <p:nvPicPr>
          <p:cNvPr id="5" name="Image 4" descr="TABL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286124"/>
            <a:ext cx="3857652" cy="861417"/>
          </a:xfrm>
          <a:prstGeom prst="rect">
            <a:avLst/>
          </a:prstGeom>
        </p:spPr>
      </p:pic>
      <p:sp>
        <p:nvSpPr>
          <p:cNvPr id="8" name="Flèche à angle droit 7"/>
          <p:cNvSpPr/>
          <p:nvPr/>
        </p:nvSpPr>
        <p:spPr>
          <a:xfrm rot="5400000">
            <a:off x="3110090" y="3462150"/>
            <a:ext cx="1571636" cy="293409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 descr="Capture d’écran 2016-11-27 à 17.33.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9721" y="3857628"/>
            <a:ext cx="3724279" cy="22449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Autofit/>
          </a:bodyPr>
          <a:lstStyle/>
          <a:p>
            <a:r>
              <a:rPr lang="fr-FR" sz="2800" u="sng" dirty="0" smtClean="0">
                <a:hlinkClick r:id="rId2" action="ppaction://hlinkfile"/>
              </a:rPr>
              <a:t>2-2 EN QUOI LE GESTE DU PEINTRE QUE J’AI INTERPRETE A-T-IL INFLUENCE UNE LIAISON  DE NOTRE CHOREGRAPHIE</a:t>
            </a:r>
            <a:endParaRPr lang="fr-FR" sz="2800" u="sng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 </a:t>
            </a:r>
            <a:r>
              <a:rPr lang="fr-FR" dirty="0" smtClean="0"/>
              <a:t>               </a:t>
            </a:r>
          </a:p>
          <a:p>
            <a:pPr>
              <a:buNone/>
            </a:pPr>
            <a:r>
              <a:rPr lang="fr-FR" dirty="0" smtClean="0"/>
              <a:t> </a:t>
            </a:r>
            <a:r>
              <a:rPr lang="fr-FR" dirty="0" smtClean="0"/>
              <a:t>                        Tu peux trouver la vidéo</a:t>
            </a:r>
          </a:p>
          <a:p>
            <a:pPr>
              <a:buNone/>
            </a:pPr>
            <a:r>
              <a:rPr lang="fr-FR" dirty="0" smtClean="0"/>
              <a:t> </a:t>
            </a:r>
            <a:r>
              <a:rPr lang="fr-FR" dirty="0" smtClean="0"/>
              <a:t>                                 en cliquant là</a:t>
            </a:r>
            <a:endParaRPr lang="fr-FR" dirty="0"/>
          </a:p>
        </p:txBody>
      </p:sp>
      <p:sp>
        <p:nvSpPr>
          <p:cNvPr id="6" name="Flèche vers le bas 5"/>
          <p:cNvSpPr/>
          <p:nvPr/>
        </p:nvSpPr>
        <p:spPr>
          <a:xfrm rot="10800000">
            <a:off x="4000496" y="2143116"/>
            <a:ext cx="627508" cy="15499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2400" dirty="0" smtClean="0"/>
              <a:t>2-3 EST-CE QUE J’AI UTILISE MON GESTE DANS MA CHOREGRAPHIE EN DEHORS D’UNE LIAISON ?  SI OUI, EXPLIQUEZ DE QUELLE FACON ?  (argumentez vos propos de photos et/ou vidéos)</a:t>
            </a:r>
            <a:endParaRPr lang="fr-FR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Non je ne l’ai pas utiliser lors de ma chorégraphie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fr-FR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68</TotalTime>
  <Words>115</Words>
  <Application>Microsoft Office PowerPoint</Application>
  <PresentationFormat>Affichage à l'écran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Débit</vt:lpstr>
      <vt:lpstr>EPI EPS/AP 3°1</vt:lpstr>
      <vt:lpstr>2-COMMENT RETROUVE T’ON L’ŒUVRE ETUDIEE EN AP DANS MA PRATIQUE EPS ? </vt:lpstr>
      <vt:lpstr>2-1 EN QUOI L’ŒUVRE ETUDIEE EN AP A T’ELLE INFLUENCE MA CHOREGRAPHIE  </vt:lpstr>
      <vt:lpstr>2-2 EN QUOI LE GESTE DU PEINTRE QUE J’AI INTERPRETE A-T-IL INFLUENCE UNE LIAISON  DE NOTRE CHOREGRAPHIE</vt:lpstr>
      <vt:lpstr>2-3 EST-CE QUE J’AI UTILISE MON GESTE DANS MA CHOREGRAPHIE EN DEHORS D’UNE LIAISON ?  SI OUI, EXPLIQUEZ DE QUELLE FACON ?  (argumentez vos propos de photos et/ou vidéos)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 EPS/AP 3°1</dc:title>
  <dc:creator>damien.boukourida</dc:creator>
  <cp:lastModifiedBy>damien.boukourida</cp:lastModifiedBy>
  <cp:revision>8</cp:revision>
  <dcterms:created xsi:type="dcterms:W3CDTF">2016-12-14T09:41:19Z</dcterms:created>
  <dcterms:modified xsi:type="dcterms:W3CDTF">2016-12-14T11:06:49Z</dcterms:modified>
</cp:coreProperties>
</file>