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/>
    <p:restoredTop sz="94719"/>
  </p:normalViewPr>
  <p:slideViewPr>
    <p:cSldViewPr snapToGrid="0" snapToObjects="1">
      <p:cViewPr varScale="1">
        <p:scale>
          <a:sx n="98" d="100"/>
          <a:sy n="98" d="100"/>
        </p:scale>
        <p:origin x="86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7E665-C759-0140-A2D4-23BF21055E7C}" type="datetimeFigureOut">
              <a:rPr lang="fr-FR" smtClean="0"/>
              <a:t>18/03/2017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3A7F41-967A-2348-ABDF-FC91D97B25C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167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A7F41-967A-2348-ABDF-FC91D97B25C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442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3.png"/><Relationship Id="rId21" Type="http://schemas.openxmlformats.org/officeDocument/2006/relationships/image" Target="../media/image4.png"/><Relationship Id="rId22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3/18/17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 smtClean="0"/>
              <a:t>Devoir maison sur le SIDA :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4955" y="415242"/>
            <a:ext cx="8825658" cy="861420"/>
          </a:xfrm>
        </p:spPr>
        <p:txBody>
          <a:bodyPr>
            <a:normAutofit/>
          </a:bodyPr>
          <a:lstStyle/>
          <a:p>
            <a:r>
              <a:rPr lang="fr-FR" sz="2800" dirty="0" err="1" smtClean="0"/>
              <a:t>Huret</a:t>
            </a:r>
            <a:r>
              <a:rPr lang="fr-FR" sz="2800" dirty="0" smtClean="0"/>
              <a:t> pauline 3°1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71899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74220" y="413530"/>
            <a:ext cx="9404723" cy="1400530"/>
          </a:xfrm>
        </p:spPr>
        <p:txBody>
          <a:bodyPr/>
          <a:lstStyle/>
          <a:p>
            <a:r>
              <a:rPr lang="fr-FR" u="sng" dirty="0" smtClean="0">
                <a:solidFill>
                  <a:schemeClr val="tx1"/>
                </a:solidFill>
              </a:rPr>
              <a:t>Questions du document 1 :</a:t>
            </a:r>
            <a:endParaRPr lang="fr-FR" u="sng" dirty="0">
              <a:solidFill>
                <a:schemeClr val="tx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3312" y="1397726"/>
            <a:ext cx="8946541" cy="4850673"/>
          </a:xfrm>
        </p:spPr>
        <p:txBody>
          <a:bodyPr>
            <a:normAutofit/>
          </a:bodyPr>
          <a:lstStyle/>
          <a:p>
            <a:r>
              <a:rPr lang="fr-FR" sz="2500" dirty="0" smtClean="0"/>
              <a:t>1:  Les lettres SIDA signifient : Syndrome d’</a:t>
            </a:r>
            <a:r>
              <a:rPr lang="fr-FR" sz="2500" dirty="0" err="1" smtClean="0"/>
              <a:t>ImmunoDéficence</a:t>
            </a:r>
            <a:r>
              <a:rPr lang="fr-FR" sz="2500" dirty="0" smtClean="0"/>
              <a:t> Acquise .</a:t>
            </a:r>
          </a:p>
          <a:p>
            <a:r>
              <a:rPr lang="fr-FR" sz="2500" dirty="0" smtClean="0"/>
              <a:t>2 : Le type de microorganisme responsables du SIDA est un virus nommé VIH ( Virus d’Immunodéficience Humaine ).</a:t>
            </a:r>
          </a:p>
          <a:p>
            <a:r>
              <a:rPr lang="fr-FR" sz="2500" dirty="0" smtClean="0"/>
              <a:t>3 : On dit que le SIDA est une perturbation du système immunitaire car dès que le virus se propage, il s’attaque directement aux lymphocytes </a:t>
            </a:r>
            <a:r>
              <a:rPr lang="fr-FR" sz="2500" dirty="0" err="1" smtClean="0"/>
              <a:t>T</a:t>
            </a:r>
            <a:r>
              <a:rPr lang="fr-FR" sz="2500" dirty="0" smtClean="0"/>
              <a:t> ( tueur ), ce qui cause des infections car les lymphocytes </a:t>
            </a:r>
            <a:r>
              <a:rPr lang="fr-FR" sz="2500" dirty="0" err="1" smtClean="0"/>
              <a:t>T</a:t>
            </a:r>
            <a:r>
              <a:rPr lang="fr-FR" sz="2500" dirty="0" smtClean="0"/>
              <a:t> ne peuvent plus se battre contre les autres infections qui se trouvent dans notre système immunitaire.</a:t>
            </a:r>
          </a:p>
        </p:txBody>
      </p:sp>
    </p:spTree>
    <p:extLst>
      <p:ext uri="{BB962C8B-B14F-4D97-AF65-F5344CB8AC3E}">
        <p14:creationId xmlns:p14="http://schemas.microsoft.com/office/powerpoint/2010/main" val="213975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Questions du document 2 : 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3312" y="1423852"/>
            <a:ext cx="8946541" cy="4824548"/>
          </a:xfrm>
        </p:spPr>
        <p:txBody>
          <a:bodyPr>
            <a:normAutofit fontScale="92500" lnSpcReduction="20000"/>
          </a:bodyPr>
          <a:lstStyle/>
          <a:p>
            <a:r>
              <a:rPr lang="fr-FR" sz="2500" dirty="0"/>
              <a:t>4</a:t>
            </a:r>
            <a:r>
              <a:rPr lang="fr-FR" sz="2500" dirty="0" smtClean="0"/>
              <a:t> : Le continent le plus touché par le SIDA l’Afrique Subsaharienne ( 22,5 millions ).</a:t>
            </a:r>
          </a:p>
          <a:p>
            <a:r>
              <a:rPr lang="fr-FR" sz="2500" dirty="0"/>
              <a:t>5</a:t>
            </a:r>
            <a:r>
              <a:rPr lang="fr-FR" sz="2500" dirty="0" smtClean="0"/>
              <a:t> : En France, il y a environ 150 000 personnes contaminées par le SIDA ( + 7 000 par ans ).</a:t>
            </a:r>
          </a:p>
          <a:p>
            <a:r>
              <a:rPr lang="fr-FR" sz="2500" dirty="0"/>
              <a:t>6</a:t>
            </a:r>
            <a:r>
              <a:rPr lang="fr-FR" sz="2500" dirty="0" smtClean="0"/>
              <a:t> : Les personnes contaminée par le VIH sont séro</a:t>
            </a:r>
            <a:r>
              <a:rPr lang="fr-FR" sz="2500" dirty="0" smtClean="0"/>
              <a:t>positifs.</a:t>
            </a:r>
          </a:p>
          <a:p>
            <a:r>
              <a:rPr lang="fr-FR" sz="2500" dirty="0"/>
              <a:t>7</a:t>
            </a:r>
            <a:r>
              <a:rPr lang="fr-FR" sz="2500" dirty="0" smtClean="0"/>
              <a:t> : Pour savoir si l’on a le virus, il faut faire un dépistage.</a:t>
            </a:r>
          </a:p>
          <a:p>
            <a:r>
              <a:rPr lang="fr-FR" sz="2500" dirty="0" smtClean="0"/>
              <a:t>8 : Le SIDA se transmet par acte sexuel. </a:t>
            </a:r>
          </a:p>
          <a:p>
            <a:pPr marL="457200" lvl="1" indent="0">
              <a:buNone/>
            </a:pPr>
            <a:r>
              <a:rPr lang="fr-FR" sz="2300" dirty="0" smtClean="0"/>
              <a:t>Il se transmet par les liquides corporels :</a:t>
            </a:r>
          </a:p>
          <a:p>
            <a:pPr lvl="1"/>
            <a:r>
              <a:rPr lang="fr-FR" sz="2300" dirty="0" smtClean="0"/>
              <a:t>Le sang</a:t>
            </a:r>
          </a:p>
          <a:p>
            <a:pPr lvl="1"/>
            <a:r>
              <a:rPr lang="fr-FR" sz="2300" dirty="0" smtClean="0"/>
              <a:t>Le sperme</a:t>
            </a:r>
          </a:p>
          <a:p>
            <a:pPr lvl="1"/>
            <a:r>
              <a:rPr lang="fr-FR" sz="2300" dirty="0" smtClean="0"/>
              <a:t>Les sécrétions vaginales</a:t>
            </a:r>
          </a:p>
          <a:p>
            <a:pPr lvl="1"/>
            <a:r>
              <a:rPr lang="fr-FR" sz="2300" dirty="0" smtClean="0"/>
              <a:t>Le lait maternel</a:t>
            </a:r>
          </a:p>
          <a:p>
            <a:pPr lvl="1"/>
            <a:endParaRPr lang="fr-FR" sz="2300" dirty="0" smtClean="0"/>
          </a:p>
          <a:p>
            <a:pPr lvl="1"/>
            <a:endParaRPr lang="fr-FR" sz="2300" dirty="0" smtClean="0"/>
          </a:p>
          <a:p>
            <a:endParaRPr lang="fr-FR" sz="2500" dirty="0" smtClean="0"/>
          </a:p>
          <a:p>
            <a:endParaRPr lang="fr-FR" sz="2500" dirty="0"/>
          </a:p>
        </p:txBody>
      </p:sp>
    </p:spTree>
    <p:extLst>
      <p:ext uri="{BB962C8B-B14F-4D97-AF65-F5344CB8AC3E}">
        <p14:creationId xmlns:p14="http://schemas.microsoft.com/office/powerpoint/2010/main" val="1626276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Questions </a:t>
            </a:r>
            <a:r>
              <a:rPr lang="fr-FR" u="sng" smtClean="0"/>
              <a:t>du document 3 :</a:t>
            </a:r>
            <a:endParaRPr lang="fr-FR" u="sng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3312" y="1436914"/>
            <a:ext cx="8946541" cy="4811485"/>
          </a:xfrm>
        </p:spPr>
        <p:txBody>
          <a:bodyPr>
            <a:normAutofit lnSpcReduction="10000"/>
          </a:bodyPr>
          <a:lstStyle/>
          <a:p>
            <a:r>
              <a:rPr lang="fr-FR" sz="2500" dirty="0" smtClean="0"/>
              <a:t>9 : Les trois phases de l’infection par le VIH sont : la Primo-infection, la phase Asymptomatique et celle du SIDA déclaré .</a:t>
            </a:r>
          </a:p>
          <a:p>
            <a:r>
              <a:rPr lang="fr-FR" sz="2500" dirty="0" smtClean="0"/>
              <a:t>10 : La phase asymptomatique peut durer jusqu’à 12 ans .</a:t>
            </a:r>
          </a:p>
          <a:p>
            <a:r>
              <a:rPr lang="fr-FR" sz="2500" dirty="0" smtClean="0"/>
              <a:t>11 : L’</a:t>
            </a:r>
            <a:r>
              <a:rPr lang="fr-FR" sz="2500" dirty="0"/>
              <a:t>é</a:t>
            </a:r>
            <a:r>
              <a:rPr lang="fr-FR" sz="2500" dirty="0" smtClean="0"/>
              <a:t>volution du virus VIH :</a:t>
            </a:r>
          </a:p>
          <a:p>
            <a:pPr lvl="1"/>
            <a:r>
              <a:rPr lang="fr-FR" sz="2300" dirty="0" smtClean="0"/>
              <a:t>Durant les premières semaines, la primo-infection est très élevée dans le sang.</a:t>
            </a:r>
          </a:p>
          <a:p>
            <a:pPr lvl="1"/>
            <a:r>
              <a:rPr lang="fr-FR" sz="2300" dirty="0" smtClean="0"/>
              <a:t>Pendant la phase asymptomatique, le VIH stagne dans le sang avec un niveau faible.</a:t>
            </a:r>
          </a:p>
          <a:p>
            <a:pPr lvl="1"/>
            <a:r>
              <a:rPr lang="fr-FR" sz="2300" dirty="0" smtClean="0"/>
              <a:t>Lorsque le SIDA est déclaré, augmentation du virus il se pro</a:t>
            </a:r>
            <a:r>
              <a:rPr lang="fr-FR" sz="2300" dirty="0" smtClean="0"/>
              <a:t>page dans le sang très rapidement.</a:t>
            </a:r>
            <a:endParaRPr lang="fr-FR" sz="2300" dirty="0"/>
          </a:p>
        </p:txBody>
      </p:sp>
    </p:spTree>
    <p:extLst>
      <p:ext uri="{BB962C8B-B14F-4D97-AF65-F5344CB8AC3E}">
        <p14:creationId xmlns:p14="http://schemas.microsoft.com/office/powerpoint/2010/main" val="653468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smtClean="0"/>
              <a:t>Suite des questions :</a:t>
            </a:r>
            <a:endParaRPr lang="fr-FR" u="sng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3312" y="1463040"/>
            <a:ext cx="8946541" cy="4785359"/>
          </a:xfrm>
        </p:spPr>
        <p:txBody>
          <a:bodyPr>
            <a:normAutofit lnSpcReduction="10000"/>
          </a:bodyPr>
          <a:lstStyle/>
          <a:p>
            <a:r>
              <a:rPr lang="fr-FR" sz="2500" dirty="0" smtClean="0"/>
              <a:t>12 : l’évolution des lymphocytes </a:t>
            </a:r>
            <a:r>
              <a:rPr lang="fr-FR" sz="2500" dirty="0" err="1" smtClean="0"/>
              <a:t>T</a:t>
            </a:r>
            <a:r>
              <a:rPr lang="fr-FR" sz="2500" dirty="0" smtClean="0"/>
              <a:t> :</a:t>
            </a:r>
          </a:p>
          <a:p>
            <a:pPr lvl="1"/>
            <a:r>
              <a:rPr lang="fr-FR" sz="2300" dirty="0" smtClean="0"/>
              <a:t>Les premières semaines; les lymphocytes sont beaucoup dans le sang.</a:t>
            </a:r>
          </a:p>
          <a:p>
            <a:pPr lvl="1"/>
            <a:r>
              <a:rPr lang="fr-FR" sz="2300" dirty="0" smtClean="0"/>
              <a:t>Durant le seconde phase, ils diminuent peu à peu jusqu’à ce que le virus soit déclaré.</a:t>
            </a:r>
          </a:p>
          <a:p>
            <a:pPr lvl="1"/>
            <a:r>
              <a:rPr lang="fr-FR" sz="2300" dirty="0" smtClean="0"/>
              <a:t>Après la déclaration du virus, les lymphocytes sont tués donc ne sont plus présent dans le sang.</a:t>
            </a:r>
          </a:p>
          <a:p>
            <a:r>
              <a:rPr lang="fr-FR" sz="2500" dirty="0" smtClean="0"/>
              <a:t>13 : l’évolution d’anticorps anti-VIH :</a:t>
            </a:r>
          </a:p>
          <a:p>
            <a:pPr lvl="1"/>
            <a:r>
              <a:rPr lang="fr-FR" sz="2300" dirty="0" smtClean="0"/>
              <a:t>Forte augmentation jusqu’à la seconde phase.</a:t>
            </a:r>
          </a:p>
          <a:p>
            <a:pPr lvl="1"/>
            <a:r>
              <a:rPr lang="fr-FR" sz="2300" dirty="0" smtClean="0"/>
              <a:t>Stagnation jusqu’à la déclaration.</a:t>
            </a:r>
          </a:p>
          <a:p>
            <a:pPr lvl="1"/>
            <a:r>
              <a:rPr lang="fr-FR" sz="2300" dirty="0" smtClean="0"/>
              <a:t>Légère baisse vers le milieu de la déclaration.</a:t>
            </a:r>
          </a:p>
        </p:txBody>
      </p:sp>
    </p:spTree>
    <p:extLst>
      <p:ext uri="{BB962C8B-B14F-4D97-AF65-F5344CB8AC3E}">
        <p14:creationId xmlns:p14="http://schemas.microsoft.com/office/powerpoint/2010/main" val="2130794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smtClean="0"/>
              <a:t>Suite des questions : </a:t>
            </a:r>
            <a:endParaRPr lang="fr-FR" u="sng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500" dirty="0" smtClean="0"/>
              <a:t>14 : Les défenses  de l’organisme ne sont pas efficaces contre le VIH car les lymphocytes </a:t>
            </a:r>
            <a:r>
              <a:rPr lang="fr-FR" sz="2500" dirty="0" err="1" smtClean="0"/>
              <a:t>T</a:t>
            </a:r>
            <a:r>
              <a:rPr lang="fr-FR" sz="2500" dirty="0" smtClean="0"/>
              <a:t> sont neutralisés par le virus ce qui emp</a:t>
            </a:r>
            <a:r>
              <a:rPr lang="fr-FR" sz="2500" dirty="0" smtClean="0"/>
              <a:t>êche les défenses immunitaire.</a:t>
            </a:r>
          </a:p>
          <a:p>
            <a:pPr marL="400050" lvl="1" indent="0">
              <a:buNone/>
            </a:pPr>
            <a:r>
              <a:rPr lang="fr-FR" sz="2300" dirty="0" smtClean="0"/>
              <a:t>Ce qui cause généralement plusieurs infections qui ne pourrons donc pas disparaître.</a:t>
            </a:r>
            <a:endParaRPr lang="fr-FR" sz="2300" dirty="0"/>
          </a:p>
        </p:txBody>
      </p:sp>
    </p:spTree>
    <p:extLst>
      <p:ext uri="{BB962C8B-B14F-4D97-AF65-F5344CB8AC3E}">
        <p14:creationId xmlns:p14="http://schemas.microsoft.com/office/powerpoint/2010/main" val="1605908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smtClean="0"/>
              <a:t>Questions du document 4 :</a:t>
            </a:r>
            <a:endParaRPr lang="fr-FR" u="sng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4293" y="1580607"/>
            <a:ext cx="8946541" cy="4863736"/>
          </a:xfrm>
        </p:spPr>
        <p:txBody>
          <a:bodyPr>
            <a:normAutofit/>
          </a:bodyPr>
          <a:lstStyle/>
          <a:p>
            <a:r>
              <a:rPr lang="fr-FR" sz="2500" dirty="0" smtClean="0"/>
              <a:t>15 : On ne peut pas reconna</a:t>
            </a:r>
            <a:r>
              <a:rPr lang="fr-FR" sz="2500" dirty="0" smtClean="0"/>
              <a:t>ître une personne atteinte du SIDA.</a:t>
            </a:r>
          </a:p>
          <a:p>
            <a:r>
              <a:rPr lang="fr-FR" sz="2500" dirty="0" smtClean="0"/>
              <a:t>16 : Une relation sexuelle non protégée est une relation sexuelle ou personne ne porte de préservatifs.</a:t>
            </a:r>
          </a:p>
          <a:p>
            <a:r>
              <a:rPr lang="fr-FR" sz="2500" dirty="0" smtClean="0"/>
              <a:t>17 : On ne peut pas guérir du SIDA, car aucun vaccin n’existe à ce jour.</a:t>
            </a:r>
          </a:p>
          <a:p>
            <a:r>
              <a:rPr lang="fr-FR" sz="2500" dirty="0" smtClean="0"/>
              <a:t>18 : On ne peut pas guérir le VIH, mais on peut le freiner à l’aide de médicament. La durée de vie peut être plus longue.</a:t>
            </a:r>
          </a:p>
          <a:p>
            <a:pPr marL="0" indent="0">
              <a:buNone/>
            </a:pPr>
            <a:endParaRPr lang="fr-FR" sz="2500" dirty="0"/>
          </a:p>
        </p:txBody>
      </p:sp>
    </p:spTree>
    <p:extLst>
      <p:ext uri="{BB962C8B-B14F-4D97-AF65-F5344CB8AC3E}">
        <p14:creationId xmlns:p14="http://schemas.microsoft.com/office/powerpoint/2010/main" val="130644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Suite des questions :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3312" y="2338250"/>
            <a:ext cx="8946541" cy="3910149"/>
          </a:xfrm>
        </p:spPr>
        <p:txBody>
          <a:bodyPr>
            <a:normAutofit/>
          </a:bodyPr>
          <a:lstStyle/>
          <a:p>
            <a:r>
              <a:rPr lang="fr-FR" sz="2500" dirty="0" smtClean="0"/>
              <a:t>19 : Le traitement sert à améliorer les conditions de vie du malade et à augmenter la durée de vie.</a:t>
            </a:r>
          </a:p>
          <a:p>
            <a:r>
              <a:rPr lang="fr-FR" sz="2500" dirty="0" smtClean="0"/>
              <a:t>20 : Le seul moyen de se protéger contre le virus est de porter un préservatif. Car il s’agit d’un virus sexuellement transmissible . </a:t>
            </a:r>
            <a:endParaRPr lang="fr-FR" sz="2500" dirty="0"/>
          </a:p>
        </p:txBody>
      </p:sp>
    </p:spTree>
    <p:extLst>
      <p:ext uri="{BB962C8B-B14F-4D97-AF65-F5344CB8AC3E}">
        <p14:creationId xmlns:p14="http://schemas.microsoft.com/office/powerpoint/2010/main" val="21462209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105</TotalTime>
  <Words>561</Words>
  <Application>Microsoft Macintosh PowerPoint</Application>
  <PresentationFormat>Grand écran</PresentationFormat>
  <Paragraphs>47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Calibri</vt:lpstr>
      <vt:lpstr>Century Gothic</vt:lpstr>
      <vt:lpstr>Wingdings 3</vt:lpstr>
      <vt:lpstr>Arial</vt:lpstr>
      <vt:lpstr>Ion</vt:lpstr>
      <vt:lpstr>Devoir maison sur le SIDA :</vt:lpstr>
      <vt:lpstr>Questions du document 1 :</vt:lpstr>
      <vt:lpstr>Questions du document 2 : </vt:lpstr>
      <vt:lpstr>Questions du document 3 :</vt:lpstr>
      <vt:lpstr>Suite des questions :</vt:lpstr>
      <vt:lpstr>Suite des questions : </vt:lpstr>
      <vt:lpstr>Questions du document 4 :</vt:lpstr>
      <vt:lpstr>Suite des questions 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Devoir maison sur le SIDA :</dc:title>
  <dc:creator>Utilisateur de Microsoft Office</dc:creator>
  <cp:lastModifiedBy>Utilisateur de Microsoft Office</cp:lastModifiedBy>
  <cp:revision>14</cp:revision>
  <dcterms:created xsi:type="dcterms:W3CDTF">2017-03-18T10:41:37Z</dcterms:created>
  <dcterms:modified xsi:type="dcterms:W3CDTF">2017-03-18T12:26:47Z</dcterms:modified>
</cp:coreProperties>
</file>