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1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296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267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840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588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508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207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593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128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590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90266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53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4454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638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35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55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B23C3-4924-45E9-8131-43B446A41427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46CC218-0EBE-475A-AA41-4229862654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04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76840" y="509845"/>
            <a:ext cx="8596668" cy="4760423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Les microbes</a:t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sz="3200" dirty="0" smtClean="0"/>
              <a:t>Sachez le mais même les mains lavez c’elle ci </a:t>
            </a:r>
            <a:br>
              <a:rPr lang="fr-FR" sz="3200" dirty="0" smtClean="0"/>
            </a:br>
            <a:r>
              <a:rPr lang="fr-FR" sz="3200" dirty="0" smtClean="0"/>
              <a:t>on encore des microbes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76770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/>
          <p:nvPr/>
        </p:nvPicPr>
        <p:blipFill rotWithShape="1">
          <a:blip r:embed="rId2"/>
          <a:srcRect l="68120" t="19695" r="4102" b="34450"/>
          <a:stretch/>
        </p:blipFill>
        <p:spPr bwMode="auto">
          <a:xfrm>
            <a:off x="831272" y="731519"/>
            <a:ext cx="4127154" cy="39237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 4"/>
          <p:cNvPicPr/>
          <p:nvPr/>
        </p:nvPicPr>
        <p:blipFill rotWithShape="1">
          <a:blip r:embed="rId2"/>
          <a:srcRect l="37202" t="24103" r="35350" b="30923"/>
          <a:stretch/>
        </p:blipFill>
        <p:spPr bwMode="auto">
          <a:xfrm>
            <a:off x="5706572" y="2211185"/>
            <a:ext cx="4160635" cy="35829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808460" y="1283869"/>
            <a:ext cx="3956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Mains sales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1190740" y="5020886"/>
            <a:ext cx="34082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Mains propres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58480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</TotalTime>
  <Words>6</Words>
  <Application>Microsoft Office PowerPoint</Application>
  <PresentationFormat>Grand écran</PresentationFormat>
  <Paragraphs>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Facette</vt:lpstr>
      <vt:lpstr>Les microbes     Sachez le mais même les mains lavez c’elle ci  on encore des microbes 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Windows</dc:creator>
  <cp:lastModifiedBy>Utilisateur Windows</cp:lastModifiedBy>
  <cp:revision>3</cp:revision>
  <dcterms:created xsi:type="dcterms:W3CDTF">2019-06-20T12:02:26Z</dcterms:created>
  <dcterms:modified xsi:type="dcterms:W3CDTF">2019-06-20T12:19:00Z</dcterms:modified>
</cp:coreProperties>
</file>