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1" r:id="rId5"/>
    <p:sldId id="262" r:id="rId6"/>
    <p:sldId id="260" r:id="rId7"/>
    <p:sldId id="263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tilisateur Windows" initials="UW" lastIdx="1" clrIdx="0">
    <p:extLst>
      <p:ext uri="{19B8F6BF-5375-455C-9EA6-DF929625EA0E}">
        <p15:presenceInfo xmlns:p15="http://schemas.microsoft.com/office/powerpoint/2012/main" userId="Utilisateur Window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6-21T11:18:01.789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6BC650-1B39-4167-A0A6-354A88012D5E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E1818-0D8B-4CE8-B74A-7ABDC91D70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088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783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617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0792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583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319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612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476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600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54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620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83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478A6-48A9-4B50-8F67-A77D1AADA514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F3901-301A-44B6-BD0D-E254166E53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603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671" y="207818"/>
            <a:ext cx="9089572" cy="6376684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flipV="1">
            <a:off x="2466109" y="4589959"/>
            <a:ext cx="92364" cy="46695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9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38946"/>
          </a:xfrm>
        </p:spPr>
        <p:txBody>
          <a:bodyPr>
            <a:normAutofit/>
          </a:bodyPr>
          <a:lstStyle/>
          <a:p>
            <a:r>
              <a:rPr lang="fr-FR" b="1" i="1" dirty="0" smtClean="0"/>
              <a:t>Les mains  sales ou propres ? </a:t>
            </a:r>
            <a:endParaRPr lang="fr-FR" b="1" i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 flipH="1">
            <a:off x="1440873" y="4969164"/>
            <a:ext cx="83127" cy="288636"/>
          </a:xfrm>
        </p:spPr>
        <p:txBody>
          <a:bodyPr>
            <a:normAutofit fontScale="70000" lnSpcReduction="20000"/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114" y="3116840"/>
            <a:ext cx="4762500" cy="322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312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/>
              <a:t>L’expérience témoin</a:t>
            </a:r>
            <a:endParaRPr lang="fr-FR" sz="3600" dirty="0"/>
          </a:p>
        </p:txBody>
      </p:sp>
      <p:sp>
        <p:nvSpPr>
          <p:cNvPr id="19" name="ZoneTexte 18"/>
          <p:cNvSpPr txBox="1"/>
          <p:nvPr/>
        </p:nvSpPr>
        <p:spPr>
          <a:xfrm>
            <a:off x="5116945" y="1081211"/>
            <a:ext cx="1773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>
            <a:off x="508000" y="1690688"/>
            <a:ext cx="10954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Il fait une soupe et il la verse qu' il ferme sans y toucher : </a:t>
            </a:r>
            <a:endParaRPr lang="fr-FR" dirty="0"/>
          </a:p>
        </p:txBody>
      </p:sp>
      <p:pic>
        <p:nvPicPr>
          <p:cNvPr id="23" name="Imag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464" y="640052"/>
            <a:ext cx="3897600" cy="529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82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68581" y="1052945"/>
            <a:ext cx="9799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Expérience numéro 2 :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Il prend la deuxième boite et touche des objets sales et puis il touche le contenu de la boite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638" y="3126653"/>
            <a:ext cx="3371850" cy="25812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913" y="2790103"/>
            <a:ext cx="5124450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2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16000" y="849745"/>
            <a:ext cx="10677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Expérience numéro 3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Il se lave les mains et touche le contenu de  la troisième boite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2625" y="3436648"/>
            <a:ext cx="4680624" cy="31581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529" y="2888240"/>
            <a:ext cx="5405870" cy="266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184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Voici les  résultats  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0292" y="1773383"/>
            <a:ext cx="8200472" cy="416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02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5264" y="489527"/>
            <a:ext cx="6001472" cy="600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1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67</Words>
  <Application>Microsoft Office PowerPoint</Application>
  <PresentationFormat>Grand écran</PresentationFormat>
  <Paragraphs>15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Thème Office</vt:lpstr>
      <vt:lpstr>Présentation PowerPoint</vt:lpstr>
      <vt:lpstr>Les mains  sales ou propres ? </vt:lpstr>
      <vt:lpstr>L’expérience témoin</vt:lpstr>
      <vt:lpstr>Présentation PowerPoint</vt:lpstr>
      <vt:lpstr>Présentation PowerPoint</vt:lpstr>
      <vt:lpstr>Voici les  résultats  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Utilisateur Windows</cp:lastModifiedBy>
  <cp:revision>4</cp:revision>
  <dcterms:created xsi:type="dcterms:W3CDTF">2019-06-21T09:03:07Z</dcterms:created>
  <dcterms:modified xsi:type="dcterms:W3CDTF">2019-06-21T09:39:43Z</dcterms:modified>
</cp:coreProperties>
</file>