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CB8A5B-93D4-4E6E-BCA6-8459D83C18CD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B0D92-30ED-41D4-BCC4-FAD2AD9202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59049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CB8A5B-93D4-4E6E-BCA6-8459D83C18CD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B0D92-30ED-41D4-BCC4-FAD2AD9202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353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CB8A5B-93D4-4E6E-BCA6-8459D83C18CD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B0D92-30ED-41D4-BCC4-FAD2AD9202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84425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CB8A5B-93D4-4E6E-BCA6-8459D83C18CD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B0D92-30ED-41D4-BCC4-FAD2AD9202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15685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CB8A5B-93D4-4E6E-BCA6-8459D83C18CD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B0D92-30ED-41D4-BCC4-FAD2AD9202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34148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CB8A5B-93D4-4E6E-BCA6-8459D83C18CD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B0D92-30ED-41D4-BCC4-FAD2AD9202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8803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CB8A5B-93D4-4E6E-BCA6-8459D83C18CD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B0D92-30ED-41D4-BCC4-FAD2AD9202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76647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CB8A5B-93D4-4E6E-BCA6-8459D83C18CD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B0D92-30ED-41D4-BCC4-FAD2AD9202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27016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CB8A5B-93D4-4E6E-BCA6-8459D83C18CD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B0D92-30ED-41D4-BCC4-FAD2AD9202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35699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CB8A5B-93D4-4E6E-BCA6-8459D83C18CD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B0D92-30ED-41D4-BCC4-FAD2AD9202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92188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CB8A5B-93D4-4E6E-BCA6-8459D83C18CD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B0D92-30ED-41D4-BCC4-FAD2AD9202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52825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CB8A5B-93D4-4E6E-BCA6-8459D83C18CD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6B0D92-30ED-41D4-BCC4-FAD2AD9202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18169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2061556"/>
            <a:ext cx="9144000" cy="2169622"/>
          </a:xfrm>
        </p:spPr>
        <p:txBody>
          <a:bodyPr>
            <a:noAutofit/>
          </a:bodyPr>
          <a:lstStyle/>
          <a:p>
            <a:r>
              <a:rPr lang="fr-FR" sz="9600" dirty="0" smtClean="0"/>
              <a:t>Semmelweis et l’</a:t>
            </a:r>
            <a:r>
              <a:rPr lang="fr-FR" sz="9600" dirty="0" err="1" smtClean="0"/>
              <a:t>aspsie</a:t>
            </a:r>
            <a:endParaRPr lang="fr-FR" sz="9600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92990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6600" dirty="0" smtClean="0"/>
              <a:t>Ignace Philippe Semmelweis</a:t>
            </a:r>
            <a:endParaRPr lang="fr-FR" sz="660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645623" y="1639485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fr-FR" dirty="0" smtClean="0"/>
              <a:t>Il doit faire face a la fièvre puerpéral qui provoque beaucoup de mort dans la maternité de l’</a:t>
            </a:r>
            <a:r>
              <a:rPr lang="fr-FR" dirty="0" err="1" smtClean="0"/>
              <a:t>hopital</a:t>
            </a:r>
            <a:r>
              <a:rPr lang="fr-FR" dirty="0" smtClean="0"/>
              <a:t> de Vienne .</a:t>
            </a:r>
          </a:p>
          <a:p>
            <a:pPr marL="0" indent="0">
              <a:buNone/>
            </a:pPr>
            <a:r>
              <a:rPr lang="fr-FR" dirty="0" smtClean="0"/>
              <a:t>Les femmes accouché par les étudiants  mouraient</a:t>
            </a:r>
          </a:p>
          <a:p>
            <a:pPr marL="0" indent="0">
              <a:buNone/>
            </a:pPr>
            <a:r>
              <a:rPr lang="fr-FR" dirty="0"/>
              <a:t>p</a:t>
            </a:r>
            <a:r>
              <a:rPr lang="fr-FR" dirty="0" smtClean="0"/>
              <a:t>lus que les femmes accouché par les sages </a:t>
            </a:r>
          </a:p>
          <a:p>
            <a:pPr marL="0" indent="0">
              <a:buNone/>
            </a:pPr>
            <a:r>
              <a:rPr lang="fr-FR" dirty="0"/>
              <a:t>f</a:t>
            </a:r>
            <a:r>
              <a:rPr lang="fr-FR" dirty="0" smtClean="0"/>
              <a:t>emmes car les étudiants avaient les mains </a:t>
            </a:r>
          </a:p>
          <a:p>
            <a:pPr marL="0" indent="0">
              <a:buNone/>
            </a:pPr>
            <a:r>
              <a:rPr lang="fr-FR" dirty="0"/>
              <a:t>p</a:t>
            </a:r>
            <a:r>
              <a:rPr lang="fr-FR" dirty="0" smtClean="0"/>
              <a:t>lus sales que les sages femmes. Ignace </a:t>
            </a:r>
            <a:r>
              <a:rPr lang="fr-FR" dirty="0"/>
              <a:t>Philippe </a:t>
            </a:r>
            <a:r>
              <a:rPr lang="fr-FR" dirty="0" smtClean="0"/>
              <a:t>Semmelweis</a:t>
            </a:r>
          </a:p>
          <a:p>
            <a:pPr marL="0" indent="0">
              <a:buNone/>
            </a:pPr>
            <a:r>
              <a:rPr lang="fr-FR" dirty="0" smtClean="0"/>
              <a:t>découvert la solution grâce a un de ses collègues qui est mort avec un bistouri ,il se  dit que lui aussi était mort de la fièvre puerpéral. Cette </a:t>
            </a:r>
          </a:p>
          <a:p>
            <a:pPr marL="0" indent="0">
              <a:buNone/>
            </a:pPr>
            <a:r>
              <a:rPr lang="fr-FR" dirty="0" smtClean="0"/>
              <a:t>Maladie était transmise par les batteries sur les mains 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96500" y="2125462"/>
            <a:ext cx="2095500" cy="2505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8961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8200" y="381750"/>
            <a:ext cx="10515600" cy="1325563"/>
          </a:xfrm>
        </p:spPr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838200" y="2216323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fr-FR" dirty="0" smtClean="0"/>
              <a:t>La solution fut de ce lavé les mains avant d’enterais dans la maternité , et le taux de mortalité dans la maternité </a:t>
            </a:r>
            <a:r>
              <a:rPr lang="fr-FR" smtClean="0"/>
              <a:t>diminua beaucoup </a:t>
            </a:r>
            <a:r>
              <a:rPr lang="fr-FR" dirty="0" smtClean="0"/>
              <a:t>.</a:t>
            </a:r>
            <a:endParaRPr lang="fr-FR" dirty="0"/>
          </a:p>
          <a:p>
            <a:pPr marL="0" indent="0">
              <a:buNone/>
            </a:pPr>
            <a:endParaRPr lang="fr-FR" dirty="0" smtClean="0"/>
          </a:p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endParaRPr lang="fr-FR" dirty="0" smtClean="0"/>
          </a:p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endParaRPr lang="fr-FR" dirty="0" smtClean="0"/>
          </a:p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endParaRPr lang="fr-FR" dirty="0" smtClean="0"/>
          </a:p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endParaRPr lang="fr-FR" dirty="0" smtClean="0"/>
          </a:p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endParaRPr lang="fr-FR" dirty="0" smtClean="0"/>
          </a:p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endParaRPr lang="fr-FR" dirty="0" smtClean="0"/>
          </a:p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endParaRPr lang="fr-FR" dirty="0" smtClean="0"/>
          </a:p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endParaRPr lang="fr-FR" dirty="0" smtClean="0"/>
          </a:p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endParaRPr lang="fr-FR" dirty="0" smtClean="0"/>
          </a:p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endParaRPr lang="fr-FR" dirty="0" smtClean="0"/>
          </a:p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endParaRPr lang="fr-FR" dirty="0" smtClean="0"/>
          </a:p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endParaRPr lang="fr-FR" dirty="0" smtClean="0"/>
          </a:p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endParaRPr lang="fr-FR" dirty="0" smtClean="0"/>
          </a:p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endParaRPr lang="fr-FR" dirty="0" smtClean="0"/>
          </a:p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endParaRPr lang="fr-FR" dirty="0" smtClean="0"/>
          </a:p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endParaRPr lang="fr-FR" dirty="0" smtClean="0"/>
          </a:p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endParaRPr lang="fr-FR" dirty="0" smtClean="0"/>
          </a:p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endParaRPr lang="fr-FR" dirty="0" smtClean="0"/>
          </a:p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endParaRPr lang="fr-FR" dirty="0" smtClean="0"/>
          </a:p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endParaRPr lang="fr-FR" dirty="0" smtClean="0"/>
          </a:p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endParaRPr lang="fr-FR" dirty="0" smtClean="0"/>
          </a:p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endParaRPr lang="fr-FR" dirty="0" smtClean="0"/>
          </a:p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endParaRPr lang="fr-FR" dirty="0" smtClean="0"/>
          </a:p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endParaRPr lang="fr-FR" dirty="0" smtClean="0"/>
          </a:p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endParaRPr lang="fr-FR" dirty="0" smtClean="0"/>
          </a:p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endParaRPr lang="fr-FR" dirty="0" smtClean="0"/>
          </a:p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endParaRPr lang="fr-FR" dirty="0" smtClean="0"/>
          </a:p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endParaRPr lang="fr-FR" dirty="0" smtClean="0"/>
          </a:p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endParaRPr lang="fr-FR" dirty="0" smtClean="0"/>
          </a:p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endParaRPr lang="fr-FR" dirty="0" smtClean="0"/>
          </a:p>
        </p:txBody>
      </p:sp>
    </p:spTree>
    <p:extLst>
      <p:ext uri="{BB962C8B-B14F-4D97-AF65-F5344CB8AC3E}">
        <p14:creationId xmlns:p14="http://schemas.microsoft.com/office/powerpoint/2010/main" val="140453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</TotalTime>
  <Words>123</Words>
  <Application>Microsoft Office PowerPoint</Application>
  <PresentationFormat>Grand écran</PresentationFormat>
  <Paragraphs>69</Paragraphs>
  <Slides>3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Thème Office</vt:lpstr>
      <vt:lpstr>Semmelweis et l’aspsie</vt:lpstr>
      <vt:lpstr>Ignace Philippe Semmelweis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Semmelweis et l’aspsie</dc:title>
  <dc:creator>Utilisateur Windows</dc:creator>
  <cp:lastModifiedBy>Utilisateur Windows</cp:lastModifiedBy>
  <cp:revision>5</cp:revision>
  <dcterms:created xsi:type="dcterms:W3CDTF">2019-06-20T13:27:53Z</dcterms:created>
  <dcterms:modified xsi:type="dcterms:W3CDTF">2019-06-20T13:59:27Z</dcterms:modified>
</cp:coreProperties>
</file>