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4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694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402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7564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042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8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793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907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796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85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98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372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9189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1580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8110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3339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882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EF6AA4E-004F-44C0-95E7-1F1A6FEDD198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7E9242A-F322-4A51-9E94-0F8203735D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165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83032" y="1862051"/>
            <a:ext cx="6232754" cy="1045249"/>
          </a:xfrm>
        </p:spPr>
        <p:txBody>
          <a:bodyPr/>
          <a:lstStyle/>
          <a:p>
            <a:r>
              <a:rPr lang="fr-F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La fièvre puerpéral </a:t>
            </a:r>
            <a:endParaRPr lang="fr-F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331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4310" y="336666"/>
            <a:ext cx="10018713" cy="1752599"/>
          </a:xfrm>
        </p:spPr>
        <p:txBody>
          <a:bodyPr>
            <a:normAutofit/>
          </a:bodyPr>
          <a:lstStyle/>
          <a:p>
            <a:r>
              <a:rPr lang="fr-FR" sz="5400" dirty="0">
                <a:solidFill>
                  <a:srgbClr val="333333"/>
                </a:solidFill>
                <a:latin typeface="Colonna MT" panose="04020805060202030203" pitchFamily="82" charset="0"/>
              </a:rPr>
              <a:t>Ignace Philippe Semmelweis</a:t>
            </a:r>
            <a:endParaRPr lang="fr-FR" sz="5400" dirty="0">
              <a:latin typeface="Colonna MT" panose="04020805060202030203" pitchFamily="82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84310" y="2102811"/>
            <a:ext cx="5224059" cy="3124201"/>
          </a:xfrm>
        </p:spPr>
        <p:txBody>
          <a:bodyPr>
            <a:normAutofit fontScale="92500" lnSpcReduction="20000"/>
          </a:bodyPr>
          <a:lstStyle/>
          <a:p>
            <a:r>
              <a:rPr lang="fr-FR" sz="2800" i="1" dirty="0"/>
              <a:t>Ignace </a:t>
            </a:r>
            <a:r>
              <a:rPr lang="fr-FR" sz="2800" i="1" dirty="0" smtClean="0"/>
              <a:t>Philippe était un assistant a la maternité de Vienne .  </a:t>
            </a:r>
          </a:p>
          <a:p>
            <a:r>
              <a:rPr lang="fr-FR" sz="2800" i="1" dirty="0" smtClean="0"/>
              <a:t>En 1846 une due faire fasse a une maladie très peu connut « la fièvre puerpéral » </a:t>
            </a:r>
          </a:p>
          <a:p>
            <a:r>
              <a:rPr lang="fr-FR" sz="2800" i="1" dirty="0" smtClean="0"/>
              <a:t>Un ans plus tard un collègue professeur d’anatomie décède après c’être blessé avec </a:t>
            </a:r>
            <a:r>
              <a:rPr lang="fr-FR" sz="2800" i="1" smtClean="0"/>
              <a:t>un bistouri </a:t>
            </a:r>
            <a:endParaRPr lang="fr-FR" sz="2800" i="1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395" y="2177935"/>
            <a:ext cx="2036848" cy="2973954"/>
          </a:xfrm>
        </p:spPr>
      </p:pic>
    </p:spTree>
    <p:extLst>
      <p:ext uri="{BB962C8B-B14F-4D97-AF65-F5344CB8AC3E}">
        <p14:creationId xmlns:p14="http://schemas.microsoft.com/office/powerpoint/2010/main" val="970393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maternité de vienne 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La maternité comporte de clinique une où travaille les </a:t>
            </a:r>
            <a:r>
              <a:rPr lang="fr-FR" dirty="0"/>
              <a:t>é</a:t>
            </a:r>
            <a:r>
              <a:rPr lang="fr-FR" dirty="0" smtClean="0"/>
              <a:t>tudiants et une autre où seule les sages femmes procèdent aux accouchement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62425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e">
  <a:themeElements>
    <a:clrScheme name="Rouge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Parallaxe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TM03457496[[fn=Parallaxe]]</Template>
  <TotalTime>33</TotalTime>
  <Words>55</Words>
  <Application>Microsoft Office PowerPoint</Application>
  <PresentationFormat>Grand écran</PresentationFormat>
  <Paragraphs>7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 Light</vt:lpstr>
      <vt:lpstr>Colonna MT</vt:lpstr>
      <vt:lpstr>Corbel</vt:lpstr>
      <vt:lpstr>Parallaxe</vt:lpstr>
      <vt:lpstr>La fièvre puerpéral </vt:lpstr>
      <vt:lpstr>Ignace Philippe Semmelweis</vt:lpstr>
      <vt:lpstr>La maternité de vienne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fièvre puerpéral</dc:title>
  <dc:creator>Utilisateur Windows</dc:creator>
  <cp:lastModifiedBy>Utilisateur Windows</cp:lastModifiedBy>
  <cp:revision>4</cp:revision>
  <dcterms:created xsi:type="dcterms:W3CDTF">2019-06-21T09:02:32Z</dcterms:created>
  <dcterms:modified xsi:type="dcterms:W3CDTF">2019-06-21T09:36:08Z</dcterms:modified>
</cp:coreProperties>
</file>