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46EF3A-1D15-42A6-9107-ADA0AA07C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1A991DB-4872-44EF-BC9C-F0FEE9B2D4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CA06AD-CF88-4A92-B23A-C88C9B881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C1F6D8-FB50-4A41-85E5-72AF3A29D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F0B036-16CF-4C90-B065-ED207F6FA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706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DC70E7-FC5C-4C80-9AFC-B46695952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15335B-E337-49E0-8CF6-0006BCC37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0E9C31-516F-4A28-AB5D-D92E59462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D10D4D-6292-4E9F-85ED-9471421C6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1D716A-C70D-4D35-86CE-7B33359FA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241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E08B50-AF23-4CCD-98EC-27D8350DB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12CD5F-9589-4145-8B65-594AD26CCD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2FD05C-2CD9-4404-A2DB-8EA6FD5B2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000054-1536-4744-9A46-B53E7D217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52AA67-E247-467A-A629-F296E4CB2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772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F6A724-73FC-47E9-8E89-E77EADC30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2F355-DE2B-498C-83F6-7E8245195F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4574592-8BAC-4A66-BDCF-051D9F6BA5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41AACA-04C3-4F58-854B-8E98142A9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318C303-1435-4001-9D98-0B5764236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02F6BF-8FF4-4700-81A6-655DB433F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77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523F77-55A1-4E88-9867-D384861C3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3084F8-23C9-425A-9840-1A79894144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BDC5974-B635-46E7-88D7-96CA453DF3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3C342A0-B316-42B3-BF36-F0C13A9478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63D6161-14A0-4936-A416-D24700D49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045160A-F6EA-4AD4-B99D-E28C26458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B32767C-3F25-4231-AEEB-363D6C00E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12B68C3-10B9-4206-A520-831463E0C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2791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0477C-1455-4EC5-A936-EB702D9F4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3C578F2-7710-49C3-BEF1-57422230B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41B7056-AFBC-4E4A-A7D3-9CF3036E0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0C20323-3757-40A7-94D7-06619C1A0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25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E5E6B6-6355-4AE3-A81A-84A60A8F7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1078E5F-B8C4-4160-A18E-757ABA811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F2CC881-F199-4662-BA15-234FEB48E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355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08874E-970D-4587-A87A-48B5B6518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45940D-C1CE-4CBC-B9E8-F9F5B5CBE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7EBBD2B-52E2-457E-AAB8-29584DB46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C85DCA0-CE2A-4A40-8CD0-0FAD811F6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89253B-45C2-489D-AF13-24F57AB17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99C371-62F0-4613-B3B3-35CE35323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622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635CC7-6FC1-4284-880C-42DD981B7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CF3851B-34C3-4A68-9ADF-B6081CEAD8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53DB56-D27A-49B8-910A-98E30985F4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0858E7-DE20-47F3-9452-5451909FD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01973B-131F-4399-9722-8404EBDEC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9D2C70-B354-4BA8-A198-D855FEBA0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9041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FA49D6-439D-495F-A986-D091F5D19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C87500A-17A2-4915-ADF6-457C7C2EE5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CF65BE-6D00-4D5A-AF51-1A14C4559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B53A81-A601-4FB7-8747-D2E9B2775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F72C97-8553-40FF-BD4C-80A5846F1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248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D8C7F7E-ED9E-4B9E-8E9A-1954D292A2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E57BFB-B3A0-4B33-904F-8E5CA70EAE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B58C66-184D-4BEC-93BB-A819B6ADA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4C1D87-39BC-4DF7-91A1-0F48C88DA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23E58E-9EBD-44CE-804F-F06639DE6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226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8C73DA1-B51C-466F-8533-6D5A22283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771F42-7D06-48F0-B258-95A9F429DD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6C14CF-0FB4-47A6-83F1-065231582B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3D210-0289-4020-965F-76DD41F8A99C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8E22E6-9CF2-4A47-A241-B57E4C63E9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3FEB26-229F-4497-809E-357AF9884E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955B8-3176-43D5-AEF0-21D5BECF34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120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604957-D37A-4C91-8E73-B8E22EBC92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E13C98F-AA9C-4DE2-8B4F-AA0725313C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2481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Manon DUBOIS</dc:creator>
  <cp:lastModifiedBy>Manon DUBOIS</cp:lastModifiedBy>
  <cp:revision>1</cp:revision>
  <dcterms:created xsi:type="dcterms:W3CDTF">2020-04-03T16:03:28Z</dcterms:created>
  <dcterms:modified xsi:type="dcterms:W3CDTF">2020-04-03T16:03:59Z</dcterms:modified>
</cp:coreProperties>
</file>