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tiff" ContentType="image/tiff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1pPr>
    <a:lvl2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2pPr>
    <a:lvl3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3pPr>
    <a:lvl4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4pPr>
    <a:lvl5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5pPr>
    <a:lvl6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6pPr>
    <a:lvl7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7pPr>
    <a:lvl8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8pPr>
    <a:lvl9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D2E8"/>
          </a:solidFill>
        </a:fill>
      </a:tcStyle>
    </a:wholeTbl>
    <a:band2H>
      <a:tcTxStyle/>
      <a:tcStyle>
        <a:tcBdr/>
        <a:fill>
          <a:solidFill>
            <a:srgbClr val="E6EAF4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2E7CB"/>
          </a:solidFill>
        </a:fill>
      </a:tcStyle>
    </a:wholeTbl>
    <a:band2H>
      <a:tcTxStyle/>
      <a:tcStyle>
        <a:tcBdr/>
        <a:fill>
          <a:solidFill>
            <a:srgbClr val="F8F4E7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5CDDE"/>
          </a:solidFill>
        </a:fill>
      </a:tcStyle>
    </a:wholeTbl>
    <a:band2H>
      <a:tcTxStyle/>
      <a:tcStyle>
        <a:tcBdr/>
        <a:fill>
          <a:solidFill>
            <a:srgbClr val="EBE8EF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47" d="100"/>
          <a:sy n="47" d="100"/>
        </p:scale>
        <p:origin x="-1248" y="-96"/>
      </p:cViewPr>
      <p:guideLst>
        <p:guide orient="horz" pos="3072"/>
        <p:guide pos="409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7" name="Shape 117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1pPr>
    <a:lvl2pPr indent="2286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2pPr>
    <a:lvl3pPr indent="4572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3pPr>
    <a:lvl4pPr indent="6858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4pPr>
    <a:lvl5pPr indent="9144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5pPr>
    <a:lvl6pPr indent="11430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6pPr>
    <a:lvl7pPr indent="13716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7pPr>
    <a:lvl8pPr indent="16002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8pPr>
    <a:lvl9pPr indent="18288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re et sous-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e du titre"/>
          <p:cNvSpPr>
            <a:spLocks noGrp="1"/>
          </p:cNvSpPr>
          <p:nvPr>
            <p:ph type="title"/>
          </p:nvPr>
        </p:nvSpPr>
        <p:spPr>
          <a:xfrm>
            <a:off x="1270000" y="1638300"/>
            <a:ext cx="10464800" cy="3302000"/>
          </a:xfrm>
          <a:prstGeom prst="rect">
            <a:avLst/>
          </a:prstGeom>
        </p:spPr>
        <p:txBody>
          <a:bodyPr anchor="b"/>
          <a:lstStyle/>
          <a:p>
            <a:r>
              <a:t>Texte du titre</a:t>
            </a:r>
          </a:p>
        </p:txBody>
      </p:sp>
      <p:sp>
        <p:nvSpPr>
          <p:cNvPr id="12" name="Texte niveau 1…"/>
          <p:cNvSpPr>
            <a:spLocks noGrp="1"/>
          </p:cNvSpPr>
          <p:nvPr>
            <p:ph type="body" sz="quarter" idx="1"/>
          </p:nvPr>
        </p:nvSpPr>
        <p:spPr>
          <a:xfrm>
            <a:off x="1270000" y="50292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buSzTx/>
              <a:buNone/>
              <a:defRPr sz="9000" u="sng">
                <a:solidFill>
                  <a:srgbClr val="0096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1pPr>
            <a:lvl2pPr marL="0" indent="0" algn="ctr">
              <a:buSzTx/>
              <a:buNone/>
              <a:defRPr sz="9000" u="sng">
                <a:solidFill>
                  <a:srgbClr val="0096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2pPr>
            <a:lvl3pPr marL="0" indent="0" algn="ctr">
              <a:buSzTx/>
              <a:buNone/>
              <a:defRPr sz="9000" u="sng">
                <a:solidFill>
                  <a:srgbClr val="0096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3pPr>
            <a:lvl4pPr marL="0" indent="0" algn="ctr">
              <a:buSzTx/>
              <a:buNone/>
              <a:defRPr sz="9000" u="sng">
                <a:solidFill>
                  <a:srgbClr val="0096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4pPr>
            <a:lvl5pPr marL="0" indent="0" algn="ctr">
              <a:buSzTx/>
              <a:buNone/>
              <a:defRPr sz="9000" u="sng">
                <a:solidFill>
                  <a:srgbClr val="0096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5pPr>
          </a:lstStyle>
          <a:p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13" name="Numéro de diapositive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Horizont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Image"/>
          <p:cNvSpPr>
            <a:spLocks noGrp="1"/>
          </p:cNvSpPr>
          <p:nvPr>
            <p:ph type="pic" idx="13"/>
          </p:nvPr>
        </p:nvSpPr>
        <p:spPr>
          <a:xfrm>
            <a:off x="1606550" y="635000"/>
            <a:ext cx="9779000" cy="59182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21" name="Texte du titre"/>
          <p:cNvSpPr>
            <a:spLocks noGrp="1"/>
          </p:cNvSpPr>
          <p:nvPr>
            <p:ph type="title"/>
          </p:nvPr>
        </p:nvSpPr>
        <p:spPr>
          <a:xfrm>
            <a:off x="1270000" y="6718300"/>
            <a:ext cx="10464800" cy="1422400"/>
          </a:xfrm>
          <a:prstGeom prst="rect">
            <a:avLst/>
          </a:prstGeom>
        </p:spPr>
        <p:txBody>
          <a:bodyPr anchor="b"/>
          <a:lstStyle/>
          <a:p>
            <a:r>
              <a:t>Texte du titre</a:t>
            </a:r>
          </a:p>
        </p:txBody>
      </p:sp>
      <p:sp>
        <p:nvSpPr>
          <p:cNvPr id="22" name="Texte niveau 1…"/>
          <p:cNvSpPr>
            <a:spLocks noGrp="1"/>
          </p:cNvSpPr>
          <p:nvPr>
            <p:ph type="body" sz="quarter" idx="1"/>
          </p:nvPr>
        </p:nvSpPr>
        <p:spPr>
          <a:xfrm>
            <a:off x="1270000" y="81915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buSzTx/>
              <a:buNone/>
              <a:defRPr sz="9000" u="sng">
                <a:solidFill>
                  <a:srgbClr val="0096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1pPr>
            <a:lvl2pPr marL="0" indent="0" algn="ctr">
              <a:buSzTx/>
              <a:buNone/>
              <a:defRPr sz="9000" u="sng">
                <a:solidFill>
                  <a:srgbClr val="0096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2pPr>
            <a:lvl3pPr marL="0" indent="0" algn="ctr">
              <a:buSzTx/>
              <a:buNone/>
              <a:defRPr sz="9000" u="sng">
                <a:solidFill>
                  <a:srgbClr val="0096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3pPr>
            <a:lvl4pPr marL="0" indent="0" algn="ctr">
              <a:buSzTx/>
              <a:buNone/>
              <a:defRPr sz="9000" u="sng">
                <a:solidFill>
                  <a:srgbClr val="0096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4pPr>
            <a:lvl5pPr marL="0" indent="0" algn="ctr">
              <a:buSzTx/>
              <a:buNone/>
              <a:defRPr sz="9000" u="sng">
                <a:solidFill>
                  <a:srgbClr val="0096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5pPr>
          </a:lstStyle>
          <a:p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23" name="Numéro de diapositive"/>
          <p:cNvSpPr>
            <a:spLocks noGrp="1"/>
          </p:cNvSpPr>
          <p:nvPr>
            <p:ph type="sldNum" sz="quarter" idx="2"/>
          </p:nvPr>
        </p:nvSpPr>
        <p:spPr>
          <a:xfrm>
            <a:off x="6311798" y="9245600"/>
            <a:ext cx="368504" cy="381000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re - Centr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exte du titre"/>
          <p:cNvSpPr>
            <a:spLocks noGrp="1"/>
          </p:cNvSpPr>
          <p:nvPr>
            <p:ph type="title"/>
          </p:nvPr>
        </p:nvSpPr>
        <p:spPr>
          <a:xfrm>
            <a:off x="1270000" y="3225800"/>
            <a:ext cx="10464800" cy="3302000"/>
          </a:xfrm>
          <a:prstGeom prst="rect">
            <a:avLst/>
          </a:prstGeom>
        </p:spPr>
        <p:txBody>
          <a:bodyPr/>
          <a:lstStyle/>
          <a:p>
            <a:r>
              <a:t>Texte du titre</a:t>
            </a:r>
          </a:p>
        </p:txBody>
      </p:sp>
      <p:sp>
        <p:nvSpPr>
          <p:cNvPr id="31" name="Numéro de diapositive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Image"/>
          <p:cNvSpPr>
            <a:spLocks noGrp="1"/>
          </p:cNvSpPr>
          <p:nvPr>
            <p:ph type="pic" sz="half" idx="13"/>
          </p:nvPr>
        </p:nvSpPr>
        <p:spPr>
          <a:xfrm>
            <a:off x="6718300" y="635000"/>
            <a:ext cx="5334000" cy="8229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39" name="Texte du titre"/>
          <p:cNvSpPr>
            <a:spLocks noGrp="1"/>
          </p:cNvSpPr>
          <p:nvPr>
            <p:ph type="title"/>
          </p:nvPr>
        </p:nvSpPr>
        <p:spPr>
          <a:xfrm>
            <a:off x="952500" y="635000"/>
            <a:ext cx="5334000" cy="3987800"/>
          </a:xfrm>
          <a:prstGeom prst="rect">
            <a:avLst/>
          </a:prstGeom>
        </p:spPr>
        <p:txBody>
          <a:bodyPr anchor="b"/>
          <a:lstStyle>
            <a:lvl1pPr>
              <a:defRPr sz="6000" u="none">
                <a:solidFill>
                  <a:srgbClr val="000000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1pPr>
          </a:lstStyle>
          <a:p>
            <a:r>
              <a:t>Texte du titre</a:t>
            </a:r>
          </a:p>
        </p:txBody>
      </p:sp>
      <p:sp>
        <p:nvSpPr>
          <p:cNvPr id="40" name="Texte niveau 1…"/>
          <p:cNvSpPr>
            <a:spLocks noGrp="1"/>
          </p:cNvSpPr>
          <p:nvPr>
            <p:ph type="body" sz="quarter" idx="1"/>
          </p:nvPr>
        </p:nvSpPr>
        <p:spPr>
          <a:xfrm>
            <a:off x="952500" y="4762500"/>
            <a:ext cx="5334000" cy="4102100"/>
          </a:xfrm>
          <a:prstGeom prst="rect">
            <a:avLst/>
          </a:prstGeom>
        </p:spPr>
        <p:txBody>
          <a:bodyPr anchor="t"/>
          <a:lstStyle>
            <a:lvl1pPr marL="0" indent="0" algn="ctr">
              <a:buSzTx/>
              <a:buNone/>
              <a:defRPr sz="9000" u="sng">
                <a:solidFill>
                  <a:srgbClr val="0096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1pPr>
            <a:lvl2pPr marL="0" indent="0" algn="ctr">
              <a:buSzTx/>
              <a:buNone/>
              <a:defRPr sz="9000" u="sng">
                <a:solidFill>
                  <a:srgbClr val="0096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2pPr>
            <a:lvl3pPr marL="0" indent="0" algn="ctr">
              <a:buSzTx/>
              <a:buNone/>
              <a:defRPr sz="9000" u="sng">
                <a:solidFill>
                  <a:srgbClr val="0096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3pPr>
            <a:lvl4pPr marL="0" indent="0" algn="ctr">
              <a:buSzTx/>
              <a:buNone/>
              <a:defRPr sz="9000" u="sng">
                <a:solidFill>
                  <a:srgbClr val="0096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4pPr>
            <a:lvl5pPr marL="0" indent="0" algn="ctr">
              <a:buSzTx/>
              <a:buNone/>
              <a:defRPr sz="9000" u="sng">
                <a:solidFill>
                  <a:srgbClr val="0096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5pPr>
          </a:lstStyle>
          <a:p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41" name="Numéro de diapositive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re - Ha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exte du titre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Texte du titre</a:t>
            </a:r>
          </a:p>
        </p:txBody>
      </p:sp>
      <p:sp>
        <p:nvSpPr>
          <p:cNvPr id="49" name="Numéro de diapositive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re et puc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exte du titre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Texte du titre</a:t>
            </a:r>
          </a:p>
        </p:txBody>
      </p:sp>
      <p:sp>
        <p:nvSpPr>
          <p:cNvPr id="57" name="Texte niveau 1…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58" name="Numéro de diapositive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re, puces et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Image"/>
          <p:cNvSpPr>
            <a:spLocks noGrp="1"/>
          </p:cNvSpPr>
          <p:nvPr>
            <p:ph type="pic" sz="half" idx="13"/>
          </p:nvPr>
        </p:nvSpPr>
        <p:spPr>
          <a:xfrm>
            <a:off x="6718300" y="2603500"/>
            <a:ext cx="5334000" cy="62865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66" name="Texte du titre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Texte du titre</a:t>
            </a:r>
          </a:p>
        </p:txBody>
      </p:sp>
      <p:sp>
        <p:nvSpPr>
          <p:cNvPr id="67" name="Texte niveau 1…"/>
          <p:cNvSpPr>
            <a:spLocks noGrp="1"/>
          </p:cNvSpPr>
          <p:nvPr>
            <p:ph type="body" sz="half" idx="1"/>
          </p:nvPr>
        </p:nvSpPr>
        <p:spPr>
          <a:xfrm>
            <a:off x="952500" y="2603500"/>
            <a:ext cx="5334000" cy="6286500"/>
          </a:xfrm>
          <a:prstGeom prst="rect">
            <a:avLst/>
          </a:prstGeom>
        </p:spPr>
        <p:txBody>
          <a:bodyPr/>
          <a:lstStyle>
            <a:lvl1pPr marL="342900" indent="-342900">
              <a:spcBef>
                <a:spcPts val="3200"/>
              </a:spcBef>
              <a:defRPr sz="2800">
                <a:solidFill>
                  <a:srgbClr val="000000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1pPr>
            <a:lvl2pPr marL="685800" indent="-342900">
              <a:spcBef>
                <a:spcPts val="3200"/>
              </a:spcBef>
              <a:defRPr sz="2800">
                <a:solidFill>
                  <a:srgbClr val="000000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2pPr>
            <a:lvl3pPr marL="1028700" indent="-342900">
              <a:spcBef>
                <a:spcPts val="3200"/>
              </a:spcBef>
              <a:defRPr sz="2800">
                <a:solidFill>
                  <a:srgbClr val="000000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3pPr>
            <a:lvl4pPr marL="1371600" indent="-342900">
              <a:spcBef>
                <a:spcPts val="3200"/>
              </a:spcBef>
              <a:defRPr sz="2800">
                <a:solidFill>
                  <a:srgbClr val="000000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4pPr>
            <a:lvl5pPr marL="1714500" indent="-342900">
              <a:spcBef>
                <a:spcPts val="3200"/>
              </a:spcBef>
              <a:defRPr sz="2800">
                <a:solidFill>
                  <a:srgbClr val="000000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5pPr>
          </a:lstStyle>
          <a:p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68" name="Numéro de diapositive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uc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Texte niveau 1…"/>
          <p:cNvSpPr>
            <a:spLocks noGrp="1"/>
          </p:cNvSpPr>
          <p:nvPr>
            <p:ph type="body" idx="1"/>
          </p:nvPr>
        </p:nvSpPr>
        <p:spPr>
          <a:xfrm>
            <a:off x="952500" y="1270000"/>
            <a:ext cx="11099800" cy="7213600"/>
          </a:xfrm>
          <a:prstGeom prst="rect">
            <a:avLst/>
          </a:prstGeom>
        </p:spPr>
        <p:txBody>
          <a:bodyPr/>
          <a:lstStyle/>
          <a:p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76" name="Numéro de diapositive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3 ph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Image"/>
          <p:cNvSpPr>
            <a:spLocks noGrp="1"/>
          </p:cNvSpPr>
          <p:nvPr>
            <p:ph type="pic" sz="quarter" idx="13"/>
          </p:nvPr>
        </p:nvSpPr>
        <p:spPr>
          <a:xfrm>
            <a:off x="6718300" y="5092700"/>
            <a:ext cx="5334000" cy="3771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4" name="Image"/>
          <p:cNvSpPr>
            <a:spLocks noGrp="1"/>
          </p:cNvSpPr>
          <p:nvPr>
            <p:ph type="pic" sz="quarter" idx="14"/>
          </p:nvPr>
        </p:nvSpPr>
        <p:spPr>
          <a:xfrm>
            <a:off x="6724518" y="889000"/>
            <a:ext cx="5334003" cy="3771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5" name="Image"/>
          <p:cNvSpPr>
            <a:spLocks noGrp="1"/>
          </p:cNvSpPr>
          <p:nvPr>
            <p:ph type="pic" sz="half" idx="15"/>
          </p:nvPr>
        </p:nvSpPr>
        <p:spPr>
          <a:xfrm>
            <a:off x="952500" y="889000"/>
            <a:ext cx="5334000" cy="7975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6" name="Numéro de diapositive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Texte niveau 1…"/>
          <p:cNvSpPr>
            <a:spLocks noGrp="1"/>
          </p:cNvSpPr>
          <p:nvPr>
            <p:ph type="body" sz="quarter" idx="1"/>
          </p:nvPr>
        </p:nvSpPr>
        <p:spPr>
          <a:xfrm>
            <a:off x="1270000" y="6362700"/>
            <a:ext cx="10464800" cy="469900"/>
          </a:xfrm>
          <a:prstGeom prst="rect">
            <a:avLst/>
          </a:prstGeom>
        </p:spPr>
        <p:txBody>
          <a:bodyPr anchor="t"/>
          <a:lstStyle>
            <a:lvl1pPr marL="0" indent="0" algn="ctr">
              <a:buSzTx/>
              <a:buNone/>
              <a:defRPr sz="24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"/>
              </a:defRPr>
            </a:lvl1pPr>
            <a:lvl2pPr marL="740832" indent="-296332" algn="ctr">
              <a:defRPr sz="24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"/>
              </a:defRPr>
            </a:lvl2pPr>
            <a:lvl3pPr marL="1185332" indent="-296332" algn="ctr">
              <a:defRPr sz="24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"/>
              </a:defRPr>
            </a:lvl3pPr>
            <a:lvl4pPr marL="1629833" indent="-296332" algn="ctr">
              <a:defRPr sz="24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"/>
              </a:defRPr>
            </a:lvl4pPr>
            <a:lvl5pPr marL="2074333" indent="-296333" algn="ctr">
              <a:defRPr sz="24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"/>
              </a:defRPr>
            </a:lvl5pPr>
          </a:lstStyle>
          <a:p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94" name="« Saisissez une citation ici. »"/>
          <p:cNvSpPr>
            <a:spLocks noGrp="1"/>
          </p:cNvSpPr>
          <p:nvPr>
            <p:ph type="body" sz="quarter" idx="13"/>
          </p:nvPr>
        </p:nvSpPr>
        <p:spPr>
          <a:xfrm>
            <a:off x="1270000" y="4267200"/>
            <a:ext cx="10464800" cy="685800"/>
          </a:xfrm>
          <a:prstGeom prst="rect">
            <a:avLst/>
          </a:prstGeom>
        </p:spPr>
        <p:txBody>
          <a:bodyPr/>
          <a:lstStyle/>
          <a:p>
            <a:pPr marL="407457" indent="-407457" defTabSz="321310">
              <a:defRPr sz="3300"/>
            </a:pPr>
            <a:endParaRPr/>
          </a:p>
        </p:txBody>
      </p:sp>
      <p:sp>
        <p:nvSpPr>
          <p:cNvPr id="95" name="Numéro de diapositive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Image"/>
          <p:cNvSpPr>
            <a:spLocks noGrp="1"/>
          </p:cNvSpPr>
          <p:nvPr>
            <p:ph type="pic" idx="13"/>
          </p:nvPr>
        </p:nvSpPr>
        <p:spPr>
          <a:xfrm>
            <a:off x="0" y="0"/>
            <a:ext cx="13004800" cy="9753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103" name="Numéro de diapositive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Vier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Numéro de diapositive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e du titre"/>
          <p:cNvSpPr>
            <a:spLocks noGrp="1"/>
          </p:cNvSpPr>
          <p:nvPr>
            <p:ph type="title"/>
          </p:nvPr>
        </p:nvSpPr>
        <p:spPr>
          <a:xfrm>
            <a:off x="952500" y="444500"/>
            <a:ext cx="11099800" cy="2159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Texte du titre</a:t>
            </a:r>
          </a:p>
        </p:txBody>
      </p:sp>
      <p:sp>
        <p:nvSpPr>
          <p:cNvPr id="3" name="Texte niveau 1…"/>
          <p:cNvSpPr>
            <a:spLocks noGrp="1"/>
          </p:cNvSpPr>
          <p:nvPr>
            <p:ph type="body" idx="1"/>
          </p:nvPr>
        </p:nvSpPr>
        <p:spPr>
          <a:xfrm>
            <a:off x="952500" y="2603500"/>
            <a:ext cx="11099800" cy="62865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4" name="Numéro de diapositive"/>
          <p:cNvSpPr>
            <a:spLocks noGrp="1"/>
          </p:cNvSpPr>
          <p:nvPr>
            <p:ph type="sldNum" sz="quarter" idx="2"/>
          </p:nvPr>
        </p:nvSpPr>
        <p:spPr>
          <a:xfrm>
            <a:off x="6311798" y="9251950"/>
            <a:ext cx="368504" cy="381000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sz="1800">
                <a:latin typeface="Helvetica Light"/>
                <a:ea typeface="Helvetica Light"/>
                <a:cs typeface="Helvetica Light"/>
                <a:sym typeface="Helvetica Light"/>
              </a:defRPr>
            </a:lvl1pPr>
          </a:lstStyle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med"/>
  <p:txStyles>
    <p:title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sng" strike="noStrike" cap="none" spc="0" baseline="0">
          <a:ln>
            <a:noFill/>
          </a:ln>
          <a:solidFill>
            <a:srgbClr val="FF2600"/>
          </a:solidFill>
          <a:uFillTx/>
          <a:latin typeface="Comic Sans MS"/>
          <a:ea typeface="Comic Sans MS"/>
          <a:cs typeface="Comic Sans MS"/>
          <a:sym typeface="Comic Sans MS"/>
        </a:defRPr>
      </a:lvl1pPr>
      <a:lvl2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sng" strike="noStrike" cap="none" spc="0" baseline="0">
          <a:ln>
            <a:noFill/>
          </a:ln>
          <a:solidFill>
            <a:srgbClr val="FF2600"/>
          </a:solidFill>
          <a:uFillTx/>
          <a:latin typeface="Comic Sans MS"/>
          <a:ea typeface="Comic Sans MS"/>
          <a:cs typeface="Comic Sans MS"/>
          <a:sym typeface="Comic Sans MS"/>
        </a:defRPr>
      </a:lvl2pPr>
      <a:lvl3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sng" strike="noStrike" cap="none" spc="0" baseline="0">
          <a:ln>
            <a:noFill/>
          </a:ln>
          <a:solidFill>
            <a:srgbClr val="FF2600"/>
          </a:solidFill>
          <a:uFillTx/>
          <a:latin typeface="Comic Sans MS"/>
          <a:ea typeface="Comic Sans MS"/>
          <a:cs typeface="Comic Sans MS"/>
          <a:sym typeface="Comic Sans MS"/>
        </a:defRPr>
      </a:lvl3pPr>
      <a:lvl4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sng" strike="noStrike" cap="none" spc="0" baseline="0">
          <a:ln>
            <a:noFill/>
          </a:ln>
          <a:solidFill>
            <a:srgbClr val="FF2600"/>
          </a:solidFill>
          <a:uFillTx/>
          <a:latin typeface="Comic Sans MS"/>
          <a:ea typeface="Comic Sans MS"/>
          <a:cs typeface="Comic Sans MS"/>
          <a:sym typeface="Comic Sans MS"/>
        </a:defRPr>
      </a:lvl4pPr>
      <a:lvl5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sng" strike="noStrike" cap="none" spc="0" baseline="0">
          <a:ln>
            <a:noFill/>
          </a:ln>
          <a:solidFill>
            <a:srgbClr val="FF2600"/>
          </a:solidFill>
          <a:uFillTx/>
          <a:latin typeface="Comic Sans MS"/>
          <a:ea typeface="Comic Sans MS"/>
          <a:cs typeface="Comic Sans MS"/>
          <a:sym typeface="Comic Sans MS"/>
        </a:defRPr>
      </a:lvl5pPr>
      <a:lvl6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sng" strike="noStrike" cap="none" spc="0" baseline="0">
          <a:ln>
            <a:noFill/>
          </a:ln>
          <a:solidFill>
            <a:srgbClr val="FF2600"/>
          </a:solidFill>
          <a:uFillTx/>
          <a:latin typeface="Comic Sans MS"/>
          <a:ea typeface="Comic Sans MS"/>
          <a:cs typeface="Comic Sans MS"/>
          <a:sym typeface="Comic Sans MS"/>
        </a:defRPr>
      </a:lvl6pPr>
      <a:lvl7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sng" strike="noStrike" cap="none" spc="0" baseline="0">
          <a:ln>
            <a:noFill/>
          </a:ln>
          <a:solidFill>
            <a:srgbClr val="FF2600"/>
          </a:solidFill>
          <a:uFillTx/>
          <a:latin typeface="Comic Sans MS"/>
          <a:ea typeface="Comic Sans MS"/>
          <a:cs typeface="Comic Sans MS"/>
          <a:sym typeface="Comic Sans MS"/>
        </a:defRPr>
      </a:lvl7pPr>
      <a:lvl8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sng" strike="noStrike" cap="none" spc="0" baseline="0">
          <a:ln>
            <a:noFill/>
          </a:ln>
          <a:solidFill>
            <a:srgbClr val="FF2600"/>
          </a:solidFill>
          <a:uFillTx/>
          <a:latin typeface="Comic Sans MS"/>
          <a:ea typeface="Comic Sans MS"/>
          <a:cs typeface="Comic Sans MS"/>
          <a:sym typeface="Comic Sans MS"/>
        </a:defRPr>
      </a:lvl8pPr>
      <a:lvl9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sng" strike="noStrike" cap="none" spc="0" baseline="0">
          <a:ln>
            <a:noFill/>
          </a:ln>
          <a:solidFill>
            <a:srgbClr val="FF2600"/>
          </a:solidFill>
          <a:uFillTx/>
          <a:latin typeface="Comic Sans MS"/>
          <a:ea typeface="Comic Sans MS"/>
          <a:cs typeface="Comic Sans MS"/>
          <a:sym typeface="Comic Sans MS"/>
        </a:defRPr>
      </a:lvl9pPr>
    </p:titleStyle>
    <p:bodyStyle>
      <a:lvl1pPr marL="740832" marR="0" indent="-740832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sz="6000" b="0" i="0" u="none" strike="noStrike" cap="none" spc="0" baseline="0">
          <a:ln>
            <a:noFill/>
          </a:ln>
          <a:solidFill>
            <a:srgbClr val="005493"/>
          </a:solidFill>
          <a:uFillTx/>
          <a:latin typeface="Comic Sans MS"/>
          <a:ea typeface="Comic Sans MS"/>
          <a:cs typeface="Comic Sans MS"/>
          <a:sym typeface="Comic Sans MS"/>
        </a:defRPr>
      </a:lvl1pPr>
      <a:lvl2pPr marL="1185332" marR="0" indent="-740832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sz="6000" b="0" i="0" u="none" strike="noStrike" cap="none" spc="0" baseline="0">
          <a:ln>
            <a:noFill/>
          </a:ln>
          <a:solidFill>
            <a:srgbClr val="005493"/>
          </a:solidFill>
          <a:uFillTx/>
          <a:latin typeface="Comic Sans MS"/>
          <a:ea typeface="Comic Sans MS"/>
          <a:cs typeface="Comic Sans MS"/>
          <a:sym typeface="Comic Sans MS"/>
        </a:defRPr>
      </a:lvl2pPr>
      <a:lvl3pPr marL="1629833" marR="0" indent="-740832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sz="6000" b="0" i="0" u="none" strike="noStrike" cap="none" spc="0" baseline="0">
          <a:ln>
            <a:noFill/>
          </a:ln>
          <a:solidFill>
            <a:srgbClr val="005493"/>
          </a:solidFill>
          <a:uFillTx/>
          <a:latin typeface="Comic Sans MS"/>
          <a:ea typeface="Comic Sans MS"/>
          <a:cs typeface="Comic Sans MS"/>
          <a:sym typeface="Comic Sans MS"/>
        </a:defRPr>
      </a:lvl3pPr>
      <a:lvl4pPr marL="2074333" marR="0" indent="-740832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sz="6000" b="0" i="0" u="none" strike="noStrike" cap="none" spc="0" baseline="0">
          <a:ln>
            <a:noFill/>
          </a:ln>
          <a:solidFill>
            <a:srgbClr val="005493"/>
          </a:solidFill>
          <a:uFillTx/>
          <a:latin typeface="Comic Sans MS"/>
          <a:ea typeface="Comic Sans MS"/>
          <a:cs typeface="Comic Sans MS"/>
          <a:sym typeface="Comic Sans MS"/>
        </a:defRPr>
      </a:lvl4pPr>
      <a:lvl5pPr marL="25188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sz="6000" b="0" i="0" u="none" strike="noStrike" cap="none" spc="0" baseline="0">
          <a:ln>
            <a:noFill/>
          </a:ln>
          <a:solidFill>
            <a:srgbClr val="005493"/>
          </a:solidFill>
          <a:uFillTx/>
          <a:latin typeface="Comic Sans MS"/>
          <a:ea typeface="Comic Sans MS"/>
          <a:cs typeface="Comic Sans MS"/>
          <a:sym typeface="Comic Sans MS"/>
        </a:defRPr>
      </a:lvl5pPr>
      <a:lvl6pPr marL="29633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sz="6000" b="0" i="0" u="none" strike="noStrike" cap="none" spc="0" baseline="0">
          <a:ln>
            <a:noFill/>
          </a:ln>
          <a:solidFill>
            <a:srgbClr val="005493"/>
          </a:solidFill>
          <a:uFillTx/>
          <a:latin typeface="Comic Sans MS"/>
          <a:ea typeface="Comic Sans MS"/>
          <a:cs typeface="Comic Sans MS"/>
          <a:sym typeface="Comic Sans MS"/>
        </a:defRPr>
      </a:lvl6pPr>
      <a:lvl7pPr marL="34078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sz="6000" b="0" i="0" u="none" strike="noStrike" cap="none" spc="0" baseline="0">
          <a:ln>
            <a:noFill/>
          </a:ln>
          <a:solidFill>
            <a:srgbClr val="005493"/>
          </a:solidFill>
          <a:uFillTx/>
          <a:latin typeface="Comic Sans MS"/>
          <a:ea typeface="Comic Sans MS"/>
          <a:cs typeface="Comic Sans MS"/>
          <a:sym typeface="Comic Sans MS"/>
        </a:defRPr>
      </a:lvl7pPr>
      <a:lvl8pPr marL="38523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sz="6000" b="0" i="0" u="none" strike="noStrike" cap="none" spc="0" baseline="0">
          <a:ln>
            <a:noFill/>
          </a:ln>
          <a:solidFill>
            <a:srgbClr val="005493"/>
          </a:solidFill>
          <a:uFillTx/>
          <a:latin typeface="Comic Sans MS"/>
          <a:ea typeface="Comic Sans MS"/>
          <a:cs typeface="Comic Sans MS"/>
          <a:sym typeface="Comic Sans MS"/>
        </a:defRPr>
      </a:lvl8pPr>
      <a:lvl9pPr marL="42968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sz="6000" b="0" i="0" u="none" strike="noStrike" cap="none" spc="0" baseline="0">
          <a:ln>
            <a:noFill/>
          </a:ln>
          <a:solidFill>
            <a:srgbClr val="005493"/>
          </a:solidFill>
          <a:uFillTx/>
          <a:latin typeface="Comic Sans MS"/>
          <a:ea typeface="Comic Sans MS"/>
          <a:cs typeface="Comic Sans MS"/>
          <a:sym typeface="Comic Sans MS"/>
        </a:defRPr>
      </a:lvl9pPr>
    </p:bodyStyle>
    <p:other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tif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Séquence 14 : Transformation"/>
          <p:cNvSpPr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/>
              <a:t>Séquence </a:t>
            </a:r>
            <a:r>
              <a:rPr smtClean="0"/>
              <a:t>1</a:t>
            </a:r>
            <a:r>
              <a:rPr lang="fr-FR" dirty="0" smtClean="0"/>
              <a:t>0</a:t>
            </a:r>
            <a:r>
              <a:rPr smtClean="0"/>
              <a:t> </a:t>
            </a:r>
            <a:r>
              <a:t>: Transformation</a:t>
            </a:r>
          </a:p>
        </p:txBody>
      </p:sp>
      <p:sp>
        <p:nvSpPr>
          <p:cNvPr id="120" name="Numéro de diapositive"/>
          <p:cNvSpPr>
            <a:spLocks noGrp="1"/>
          </p:cNvSpPr>
          <p:nvPr>
            <p:ph type="sldNum" sz="quarter" idx="2"/>
          </p:nvPr>
        </p:nvSpPr>
        <p:spPr>
          <a:xfrm>
            <a:off x="6375349" y="9251950"/>
            <a:ext cx="241402" cy="381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1</a:t>
            </a:fld>
            <a:endParaRPr/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9" grpId="1" animBg="1" advAuto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Définition : Transformer une figure par translation, c’est créer l’image de cette figure par rapport à deux points donnés."/>
          <p:cNvSpPr>
            <a:spLocks noGrp="1"/>
          </p:cNvSpPr>
          <p:nvPr>
            <p:ph type="subTitle" sz="half" idx="1"/>
          </p:nvPr>
        </p:nvSpPr>
        <p:spPr>
          <a:xfrm>
            <a:off x="1513996" y="2756618"/>
            <a:ext cx="10464801" cy="4291163"/>
          </a:xfrm>
          <a:prstGeom prst="rect">
            <a:avLst/>
          </a:prstGeom>
        </p:spPr>
        <p:txBody>
          <a:bodyPr/>
          <a:lstStyle/>
          <a:p>
            <a:pPr algn="l" defTabSz="519937">
              <a:defRPr sz="5300" u="none">
                <a:solidFill>
                  <a:srgbClr val="35CC72"/>
                </a:solidFill>
                <a:latin typeface="Comic Sans MS"/>
                <a:ea typeface="Comic Sans MS"/>
                <a:cs typeface="Comic Sans MS"/>
                <a:sym typeface="Comic Sans MS"/>
              </a:defRPr>
            </a:pPr>
            <a:r>
              <a:t>Définition : </a:t>
            </a:r>
            <a:r>
              <a:rPr>
                <a:solidFill>
                  <a:srgbClr val="005493"/>
                </a:solidFill>
              </a:rPr>
              <a:t>Transformer une figure par </a:t>
            </a:r>
            <a:r>
              <a:t>translation</a:t>
            </a:r>
            <a:r>
              <a:rPr>
                <a:solidFill>
                  <a:srgbClr val="005493"/>
                </a:solidFill>
              </a:rPr>
              <a:t>, c’est créer l’image de cette figure par rapport à deux points donnés.</a:t>
            </a:r>
          </a:p>
        </p:txBody>
      </p:sp>
      <p:sp>
        <p:nvSpPr>
          <p:cNvPr id="123" name="Translation"/>
          <p:cNvSpPr>
            <a:spLocks noGrp="1"/>
          </p:cNvSpPr>
          <p:nvPr>
            <p:ph type="ctrTitle"/>
          </p:nvPr>
        </p:nvSpPr>
        <p:spPr>
          <a:xfrm>
            <a:off x="2032000" y="241300"/>
            <a:ext cx="10464800" cy="2069602"/>
          </a:xfrm>
          <a:prstGeom prst="rect">
            <a:avLst/>
          </a:prstGeom>
        </p:spPr>
        <p:txBody>
          <a:bodyPr anchor="t"/>
          <a:lstStyle>
            <a:lvl1pPr marL="1411109" indent="-1411109" algn="l">
              <a:buSzPct val="100000"/>
              <a:buAutoNum type="romanUcPeriod"/>
            </a:lvl1pPr>
          </a:lstStyle>
          <a:p>
            <a:r>
              <a:t>Translation</a:t>
            </a:r>
          </a:p>
        </p:txBody>
      </p:sp>
      <p:sp>
        <p:nvSpPr>
          <p:cNvPr id="124" name="Numéro de diapositive"/>
          <p:cNvSpPr>
            <a:spLocks noGrp="1"/>
          </p:cNvSpPr>
          <p:nvPr>
            <p:ph type="sldNum" sz="quarter" idx="2"/>
          </p:nvPr>
        </p:nvSpPr>
        <p:spPr>
          <a:xfrm>
            <a:off x="6375349" y="9251950"/>
            <a:ext cx="241402" cy="381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2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med" advClick="1" p14:dur="1000">
        <p15:prstTrans prst="peelOff" invX="1"/>
      </p:transition>
    </mc:Choice>
    <mc:Choice xmlns:p14="http://schemas.microsoft.com/office/powerpoint/2010/main" xmlns="" Requires="p14">
      <p:transition spd="med" advClick="1" p14:dur="1000">
        <p:wipe dir="l"/>
      </p:transition>
    </mc:Choice>
    <mc:Fallback>
      <p:transition spd="med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" grpId="2" animBg="1" advAuto="0"/>
      <p:bldP spid="123" grpId="1" animBg="1" advAuto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Concrètement, une translation fait glisser une forme dans une direction, un sens et une longueur donnée sans la déformer, c’est à dire que la translation conserve les longueurs, les angles, les aires."/>
          <p:cNvSpPr>
            <a:spLocks noGrp="1"/>
          </p:cNvSpPr>
          <p:nvPr>
            <p:ph type="subTitle" idx="1"/>
          </p:nvPr>
        </p:nvSpPr>
        <p:spPr>
          <a:xfrm>
            <a:off x="2057400" y="915922"/>
            <a:ext cx="10464800" cy="8146640"/>
          </a:xfrm>
          <a:prstGeom prst="rect">
            <a:avLst/>
          </a:prstGeom>
        </p:spPr>
        <p:txBody>
          <a:bodyPr/>
          <a:lstStyle/>
          <a:p>
            <a:pPr algn="l" defTabSz="554990">
              <a:defRPr sz="5700" u="none">
                <a:solidFill>
                  <a:srgbClr val="005493"/>
                </a:solidFill>
                <a:latin typeface="Comic Sans MS"/>
                <a:ea typeface="Comic Sans MS"/>
                <a:cs typeface="Comic Sans MS"/>
                <a:sym typeface="Comic Sans MS"/>
              </a:defRPr>
            </a:pPr>
            <a:r>
              <a:t>Concrètement, une translation fait glisser une forme dans une direction, un sens et une longueur donnée</a:t>
            </a:r>
            <a:r>
              <a:rPr b="1" u="sng"/>
              <a:t> sans la déformer</a:t>
            </a:r>
            <a:r>
              <a:t>, c’est à dire que la translation conserve les longueurs, les angles, les aires.</a:t>
            </a:r>
          </a:p>
        </p:txBody>
      </p:sp>
      <p:sp>
        <p:nvSpPr>
          <p:cNvPr id="127" name="Numéro de diapositive"/>
          <p:cNvSpPr>
            <a:spLocks noGrp="1"/>
          </p:cNvSpPr>
          <p:nvPr>
            <p:ph type="sldNum" sz="quarter" idx="2"/>
          </p:nvPr>
        </p:nvSpPr>
        <p:spPr>
          <a:xfrm>
            <a:off x="6375349" y="9251950"/>
            <a:ext cx="241402" cy="381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3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med" advClick="1" p14:dur="1000">
        <p15:prstTrans prst="peelOff" invX="1"/>
      </p:transition>
    </mc:Choice>
    <mc:Choice xmlns:p14="http://schemas.microsoft.com/office/powerpoint/2010/main" xmlns="" Requires="p14">
      <p:transition spd="med" advClick="1" p14:dur="1000">
        <p:wipe dir="l"/>
      </p:transition>
    </mc:Choice>
    <mc:Fallback>
      <p:transition spd="med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6" grpId="1" animBg="1" advAuto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Exemple : L’image de la figure 1 est la figure 2 par la translation qui transforme A en B."/>
          <p:cNvSpPr>
            <a:spLocks noGrp="1"/>
          </p:cNvSpPr>
          <p:nvPr>
            <p:ph type="subTitle" sz="half" idx="1"/>
          </p:nvPr>
        </p:nvSpPr>
        <p:spPr>
          <a:xfrm>
            <a:off x="1498599" y="471610"/>
            <a:ext cx="4618835" cy="7920288"/>
          </a:xfrm>
          <a:prstGeom prst="rect">
            <a:avLst/>
          </a:prstGeom>
        </p:spPr>
        <p:txBody>
          <a:bodyPr/>
          <a:lstStyle/>
          <a:p>
            <a:pPr algn="l" defTabSz="531622">
              <a:defRPr sz="54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pPr>
            <a:r>
              <a:t>Exemple :</a:t>
            </a:r>
            <a:r>
              <a:rPr u="none"/>
              <a:t> L’image de la figure 1 est la figure 2 par la translation qui transforme A en B.</a:t>
            </a:r>
          </a:p>
        </p:txBody>
      </p:sp>
      <p:pic>
        <p:nvPicPr>
          <p:cNvPr id="130" name="Capture d’écran 2017-03-30 à 17.46.19.png" descr="Capture d’écran 2017-03-30 à 17.46.19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6226380" y="964058"/>
            <a:ext cx="6377372" cy="6935393"/>
          </a:xfrm>
          <a:prstGeom prst="rect">
            <a:avLst/>
          </a:prstGeom>
          <a:ln w="12700">
            <a:miter lim="400000"/>
          </a:ln>
        </p:spPr>
      </p:pic>
      <p:sp>
        <p:nvSpPr>
          <p:cNvPr id="131" name="Numéro de diapositive"/>
          <p:cNvSpPr>
            <a:spLocks noGrp="1"/>
          </p:cNvSpPr>
          <p:nvPr>
            <p:ph type="sldNum" sz="quarter" idx="2"/>
          </p:nvPr>
        </p:nvSpPr>
        <p:spPr>
          <a:xfrm>
            <a:off x="6375349" y="9251950"/>
            <a:ext cx="241402" cy="381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4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med" advClick="1" p14:dur="1000">
        <p15:prstTrans prst="peelOff" invX="1"/>
      </p:transition>
    </mc:Choice>
    <mc:Choice xmlns:p14="http://schemas.microsoft.com/office/powerpoint/2010/main" xmlns="" Requires="p14">
      <p:transition spd="med" advClick="1" p14:dur="1000">
        <p:wipe dir="l"/>
      </p:transition>
    </mc:Choice>
    <mc:Fallback>
      <p:transition spd="med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9" grpId="1" animBg="1" advAuto="0"/>
      <p:bldP spid="130" grpId="2" animBg="1" advAuto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Définition : Transformer une figure par rotation, c’est créer l’image de cette figure par rapport à :…"/>
          <p:cNvSpPr>
            <a:spLocks noGrp="1"/>
          </p:cNvSpPr>
          <p:nvPr>
            <p:ph type="subTitle" idx="1"/>
          </p:nvPr>
        </p:nvSpPr>
        <p:spPr>
          <a:xfrm>
            <a:off x="1879600" y="2121617"/>
            <a:ext cx="10464800" cy="7228538"/>
          </a:xfrm>
          <a:prstGeom prst="rect">
            <a:avLst/>
          </a:prstGeom>
        </p:spPr>
        <p:txBody>
          <a:bodyPr/>
          <a:lstStyle/>
          <a:p>
            <a:pPr algn="l" defTabSz="425880">
              <a:defRPr sz="5700" u="none">
                <a:solidFill>
                  <a:srgbClr val="35CC72"/>
                </a:solidFill>
                <a:latin typeface="Comic Sans MS"/>
                <a:ea typeface="Comic Sans MS"/>
                <a:cs typeface="Comic Sans MS"/>
                <a:sym typeface="Comic Sans MS"/>
              </a:defRPr>
            </a:pPr>
            <a:r>
              <a:t>Définition :</a:t>
            </a:r>
            <a:r>
              <a:rPr>
                <a:solidFill>
                  <a:srgbClr val="005493"/>
                </a:solidFill>
              </a:rPr>
              <a:t> Transformer une figure par </a:t>
            </a:r>
            <a:r>
              <a:t>rotation</a:t>
            </a:r>
            <a:r>
              <a:rPr>
                <a:solidFill>
                  <a:srgbClr val="005493"/>
                </a:solidFill>
              </a:rPr>
              <a:t>, c’est créer l’image de cette figure par rapport à : </a:t>
            </a:r>
          </a:p>
          <a:p>
            <a:pPr algn="l" defTabSz="425880">
              <a:defRPr sz="5700" u="none">
                <a:solidFill>
                  <a:srgbClr val="005493"/>
                </a:solidFill>
                <a:latin typeface="Comic Sans MS"/>
                <a:ea typeface="Comic Sans MS"/>
                <a:cs typeface="Comic Sans MS"/>
                <a:sym typeface="Comic Sans MS"/>
              </a:defRPr>
            </a:pPr>
            <a:r>
              <a:t>- un centre de rotation</a:t>
            </a:r>
          </a:p>
          <a:p>
            <a:pPr algn="l" defTabSz="425880">
              <a:defRPr sz="5700" u="none">
                <a:solidFill>
                  <a:srgbClr val="005493"/>
                </a:solidFill>
                <a:latin typeface="Comic Sans MS"/>
                <a:ea typeface="Comic Sans MS"/>
                <a:cs typeface="Comic Sans MS"/>
                <a:sym typeface="Comic Sans MS"/>
              </a:defRPr>
            </a:pPr>
            <a:r>
              <a:t>- un angle</a:t>
            </a:r>
          </a:p>
          <a:p>
            <a:pPr algn="l" defTabSz="425880">
              <a:defRPr sz="5700" u="none">
                <a:solidFill>
                  <a:srgbClr val="005493"/>
                </a:solidFill>
                <a:latin typeface="Comic Sans MS"/>
                <a:ea typeface="Comic Sans MS"/>
                <a:cs typeface="Comic Sans MS"/>
                <a:sym typeface="Comic Sans MS"/>
              </a:defRPr>
            </a:pPr>
            <a:r>
              <a:t>- un sens de rotation</a:t>
            </a:r>
          </a:p>
        </p:txBody>
      </p:sp>
      <p:sp>
        <p:nvSpPr>
          <p:cNvPr id="134" name="Rotation"/>
          <p:cNvSpPr>
            <a:spLocks noGrp="1"/>
          </p:cNvSpPr>
          <p:nvPr>
            <p:ph type="ctrTitle"/>
          </p:nvPr>
        </p:nvSpPr>
        <p:spPr>
          <a:xfrm>
            <a:off x="1879600" y="457200"/>
            <a:ext cx="10464800" cy="1553667"/>
          </a:xfrm>
          <a:prstGeom prst="rect">
            <a:avLst/>
          </a:prstGeom>
        </p:spPr>
        <p:txBody>
          <a:bodyPr anchor="t"/>
          <a:lstStyle>
            <a:lvl1pPr marL="1411109" indent="-1411109" algn="l">
              <a:buSzPct val="100000"/>
              <a:buAutoNum type="romanUcPeriod" startAt="2"/>
            </a:lvl1pPr>
          </a:lstStyle>
          <a:p>
            <a:r>
              <a:t>Rotation</a:t>
            </a:r>
          </a:p>
        </p:txBody>
      </p:sp>
      <p:sp>
        <p:nvSpPr>
          <p:cNvPr id="135" name="Numéro de diapositive"/>
          <p:cNvSpPr>
            <a:spLocks noGrp="1"/>
          </p:cNvSpPr>
          <p:nvPr>
            <p:ph type="sldNum" sz="quarter" idx="2"/>
          </p:nvPr>
        </p:nvSpPr>
        <p:spPr>
          <a:xfrm>
            <a:off x="6375349" y="9251950"/>
            <a:ext cx="241402" cy="381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5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med" advClick="1" p14:dur="1000">
        <p15:prstTrans prst="peelOff" invX="1"/>
      </p:transition>
    </mc:Choice>
    <mc:Choice xmlns:p14="http://schemas.microsoft.com/office/powerpoint/2010/main" xmlns="" Requires="p14">
      <p:transition spd="med" advClick="1" p14:dur="1000">
        <p:wipe dir="l"/>
      </p:transition>
    </mc:Choice>
    <mc:Fallback>
      <p:transition spd="med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" grpId="2" animBg="1" advAuto="0"/>
      <p:bldP spid="134" grpId="1" animBg="1" advAuto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Concrètement, une rotation fait tourner une forme autour d’un point sans la déformer, c’est à dire que la rotation conserve les longueurs, les angles, les aires."/>
          <p:cNvSpPr>
            <a:spLocks noGrp="1"/>
          </p:cNvSpPr>
          <p:nvPr>
            <p:ph type="subTitle" idx="1"/>
          </p:nvPr>
        </p:nvSpPr>
        <p:spPr>
          <a:xfrm>
            <a:off x="2057400" y="670895"/>
            <a:ext cx="10464800" cy="6773648"/>
          </a:xfrm>
          <a:prstGeom prst="rect">
            <a:avLst/>
          </a:prstGeom>
        </p:spPr>
        <p:txBody>
          <a:bodyPr/>
          <a:lstStyle>
            <a:lvl1pPr algn="l" defTabSz="566673">
              <a:defRPr sz="5800" u="none">
                <a:solidFill>
                  <a:srgbClr val="005493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</a:lstStyle>
          <a:p>
            <a:r>
              <a:t>Concrètement, une rotation fait tourner une forme autour d’un point sans la déformer, c’est à dire que la rotation conserve les longueurs, les angles, les aires.</a:t>
            </a:r>
          </a:p>
        </p:txBody>
      </p:sp>
      <p:sp>
        <p:nvSpPr>
          <p:cNvPr id="138" name="Numéro de diapositive"/>
          <p:cNvSpPr>
            <a:spLocks noGrp="1"/>
          </p:cNvSpPr>
          <p:nvPr>
            <p:ph type="sldNum" sz="quarter" idx="2"/>
          </p:nvPr>
        </p:nvSpPr>
        <p:spPr>
          <a:xfrm>
            <a:off x="6375349" y="9251950"/>
            <a:ext cx="241402" cy="381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6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med" advClick="1" p14:dur="1000">
        <p15:prstTrans prst="peelOff" invX="1"/>
      </p:transition>
    </mc:Choice>
    <mc:Choice xmlns:p14="http://schemas.microsoft.com/office/powerpoint/2010/main" xmlns="" Requires="p14">
      <p:transition spd="med" advClick="1" p14:dur="1000">
        <p:wipe dir="l"/>
      </p:transition>
    </mc:Choice>
    <mc:Fallback>
      <p:transition spd="med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7" grpId="1" animBg="1" advAuto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Exemple : L’image de la figure 1 est la figure 2 par la rotation de centre O et d’angle 75° (sens anti-horaire     )."/>
          <p:cNvSpPr>
            <a:spLocks noGrp="1"/>
          </p:cNvSpPr>
          <p:nvPr>
            <p:ph type="subTitle" sz="half" idx="1"/>
          </p:nvPr>
        </p:nvSpPr>
        <p:spPr>
          <a:xfrm>
            <a:off x="1498598" y="65211"/>
            <a:ext cx="11116771" cy="3885159"/>
          </a:xfrm>
          <a:prstGeom prst="rect">
            <a:avLst/>
          </a:prstGeom>
        </p:spPr>
        <p:txBody>
          <a:bodyPr/>
          <a:lstStyle/>
          <a:p>
            <a:pPr algn="l" defTabSz="514094">
              <a:defRPr sz="52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pPr>
            <a:r>
              <a:t>Exemple :</a:t>
            </a:r>
            <a:r>
              <a:rPr u="none"/>
              <a:t> L’image de la figure 1 est la figure 2 par la rotation de centre O et d’angle 75° ( sens  anti-horaire     ).</a:t>
            </a:r>
          </a:p>
        </p:txBody>
      </p:sp>
      <p:pic>
        <p:nvPicPr>
          <p:cNvPr id="141" name="Capture d’écran 2017-03-30 à 17.52.07.png" descr="Capture d’écran 2017-03-30 à 17.52.07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3013571" y="4104580"/>
            <a:ext cx="7429501" cy="5321303"/>
          </a:xfrm>
          <a:prstGeom prst="rect">
            <a:avLst/>
          </a:prstGeom>
          <a:ln w="12700">
            <a:miter lim="400000"/>
          </a:ln>
        </p:spPr>
      </p:pic>
      <p:pic>
        <p:nvPicPr>
          <p:cNvPr id="142" name="pasted-image.tiff" descr="pasted-image.tiff"/>
          <p:cNvPicPr>
            <a:picLocks noChangeAspect="1"/>
          </p:cNvPicPr>
          <p:nvPr/>
        </p:nvPicPr>
        <p:blipFill>
          <a:blip r:embed="rId4" cstate="print">
            <a:extLst/>
          </a:blip>
          <a:stretch>
            <a:fillRect/>
          </a:stretch>
        </p:blipFill>
        <p:spPr>
          <a:xfrm>
            <a:off x="4051298" y="3025331"/>
            <a:ext cx="619873" cy="619872"/>
          </a:xfrm>
          <a:prstGeom prst="rect">
            <a:avLst/>
          </a:prstGeom>
          <a:ln w="12700">
            <a:miter lim="400000"/>
          </a:ln>
        </p:spPr>
      </p:pic>
      <p:sp>
        <p:nvSpPr>
          <p:cNvPr id="143" name="Numéro de diapositive"/>
          <p:cNvSpPr>
            <a:spLocks noGrp="1"/>
          </p:cNvSpPr>
          <p:nvPr>
            <p:ph type="sldNum" sz="quarter" idx="2"/>
          </p:nvPr>
        </p:nvSpPr>
        <p:spPr>
          <a:xfrm>
            <a:off x="6375349" y="9251950"/>
            <a:ext cx="241402" cy="381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7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med" advClick="1" p14:dur="1000">
        <p15:prstTrans prst="peelOff" invX="1"/>
      </p:transition>
    </mc:Choice>
    <mc:Choice xmlns:p14="http://schemas.microsoft.com/office/powerpoint/2010/main" xmlns="" Requires="p14">
      <p:transition spd="med" advClick="1" p14:dur="1000">
        <p:wipe dir="l"/>
      </p:transition>
    </mc:Choice>
    <mc:Fallback>
      <p:transition spd="med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0" grpId="1" animBg="1" advAuto="0"/>
      <p:bldP spid="141" grpId="2" animBg="1" advAuto="0"/>
      <p:bldP spid="142" grpId="3" animBg="1" advAuto="0"/>
    </p:bldLst>
  </p:timing>
</p:sld>
</file>

<file path=ppt/theme/theme1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Neue"/>
        <a:ea typeface="Helvetica Neue"/>
        <a:cs typeface="Helvetica Neue"/>
      </a:majorFont>
      <a:minorFont>
        <a:latin typeface="Helvetica"/>
        <a:ea typeface="Helvetica"/>
        <a:cs typeface="Helvetica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blurRad="38100" dist="254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254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Neue"/>
        <a:ea typeface="Helvetica Neue"/>
        <a:cs typeface="Helvetica Neue"/>
      </a:majorFont>
      <a:minorFont>
        <a:latin typeface="Helvetica"/>
        <a:ea typeface="Helvetica"/>
        <a:cs typeface="Helvetica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blurRad="38100" dist="254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254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180</Words>
  <PresentationFormat>Personnalisé</PresentationFormat>
  <Paragraphs>19</Paragraphs>
  <Slides>7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8" baseType="lpstr">
      <vt:lpstr>White</vt:lpstr>
      <vt:lpstr>Séquence 10 : Transformation</vt:lpstr>
      <vt:lpstr>Translation</vt:lpstr>
      <vt:lpstr>Diapositive 3</vt:lpstr>
      <vt:lpstr>Diapositive 4</vt:lpstr>
      <vt:lpstr>Rotation</vt:lpstr>
      <vt:lpstr>Diapositive 6</vt:lpstr>
      <vt:lpstr>Diapositive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Séquence 10 : Transformation</dc:title>
  <cp:lastModifiedBy>rachel.robin</cp:lastModifiedBy>
  <cp:revision>1</cp:revision>
  <dcterms:modified xsi:type="dcterms:W3CDTF">2017-04-26T10:05:31Z</dcterms:modified>
</cp:coreProperties>
</file>