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C8C40-DDFD-4096-AD8A-18E5C655007A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F1A6E-0197-467A-A78A-9CE459F8CE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1251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C8C40-DDFD-4096-AD8A-18E5C655007A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F1A6E-0197-467A-A78A-9CE459F8CE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4973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C8C40-DDFD-4096-AD8A-18E5C655007A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F1A6E-0197-467A-A78A-9CE459F8CE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2552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C8C40-DDFD-4096-AD8A-18E5C655007A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F1A6E-0197-467A-A78A-9CE459F8CE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06610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C8C40-DDFD-4096-AD8A-18E5C655007A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F1A6E-0197-467A-A78A-9CE459F8CE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74695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C8C40-DDFD-4096-AD8A-18E5C655007A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F1A6E-0197-467A-A78A-9CE459F8CE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48581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C8C40-DDFD-4096-AD8A-18E5C655007A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F1A6E-0197-467A-A78A-9CE459F8CE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040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C8C40-DDFD-4096-AD8A-18E5C655007A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F1A6E-0197-467A-A78A-9CE459F8CE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904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C8C40-DDFD-4096-AD8A-18E5C655007A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F1A6E-0197-467A-A78A-9CE459F8CE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11954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C8C40-DDFD-4096-AD8A-18E5C655007A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F1A6E-0197-467A-A78A-9CE459F8CE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9350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C8C40-DDFD-4096-AD8A-18E5C655007A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F1A6E-0197-467A-A78A-9CE459F8CE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1952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C8C40-DDFD-4096-AD8A-18E5C655007A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F1A6E-0197-467A-A78A-9CE459F8CE2C}" type="slidenum">
              <a:rPr lang="fr-FR" smtClean="0"/>
              <a:t>‹N°›</a:t>
            </a:fld>
            <a:endParaRPr lang="fr-FR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593757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C8C40-DDFD-4096-AD8A-18E5C655007A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F1A6E-0197-467A-A78A-9CE459F8CE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7492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C8C40-DDFD-4096-AD8A-18E5C655007A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F1A6E-0197-467A-A78A-9CE459F8CE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2043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C8C40-DDFD-4096-AD8A-18E5C655007A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F1A6E-0197-467A-A78A-9CE459F8CE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946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C8C40-DDFD-4096-AD8A-18E5C655007A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F1A6E-0197-467A-A78A-9CE459F8CE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47261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C8C40-DDFD-4096-AD8A-18E5C655007A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F1A6E-0197-467A-A78A-9CE459F8CE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70147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55CC8C40-DDFD-4096-AD8A-18E5C655007A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4F1A6E-0197-467A-A78A-9CE459F8CE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531835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Nos mains sales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962663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err="1" smtClean="0"/>
              <a:t>Eric</a:t>
            </a:r>
            <a:r>
              <a:rPr lang="fr-FR" dirty="0" smtClean="0"/>
              <a:t> </a:t>
            </a:r>
            <a:r>
              <a:rPr lang="fr-FR" dirty="0" err="1"/>
              <a:t>H</a:t>
            </a:r>
            <a:r>
              <a:rPr lang="fr-FR" dirty="0" err="1" smtClean="0"/>
              <a:t>amonou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-</a:t>
            </a:r>
            <a:r>
              <a:rPr lang="fr-FR" dirty="0" err="1" smtClean="0"/>
              <a:t>Eric</a:t>
            </a:r>
            <a:r>
              <a:rPr lang="fr-FR" dirty="0" smtClean="0"/>
              <a:t> </a:t>
            </a:r>
            <a:r>
              <a:rPr lang="fr-FR" dirty="0" err="1"/>
              <a:t>H</a:t>
            </a:r>
            <a:r>
              <a:rPr lang="fr-FR" dirty="0" err="1" smtClean="0"/>
              <a:t>amonou</a:t>
            </a:r>
            <a:r>
              <a:rPr lang="fr-FR" dirty="0" smtClean="0"/>
              <a:t> est un journaliste scientifique</a:t>
            </a:r>
          </a:p>
          <a:p>
            <a:r>
              <a:rPr lang="fr-FR" dirty="0" smtClean="0"/>
              <a:t>-Le but de son reportage est de se laver les mains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204734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err="1" smtClean="0"/>
              <a:t>Experience</a:t>
            </a:r>
            <a:r>
              <a:rPr lang="fr-FR" dirty="0" smtClean="0"/>
              <a:t> réalise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-l’</a:t>
            </a:r>
            <a:r>
              <a:rPr lang="fr-FR" dirty="0" err="1"/>
              <a:t>é</a:t>
            </a:r>
            <a:r>
              <a:rPr lang="fr-FR" dirty="0" err="1" smtClean="0"/>
              <a:t>xperience</a:t>
            </a:r>
            <a:r>
              <a:rPr lang="fr-FR" dirty="0" smtClean="0"/>
              <a:t> réalise est de prendre 3 boites de gelée et on a déjà laisser une boite de gelée saine, une autre on a mis des microbes avec des mains sales dessus et la 3</a:t>
            </a:r>
            <a:r>
              <a:rPr lang="fr-FR" baseline="30000" dirty="0" smtClean="0"/>
              <a:t>ème</a:t>
            </a:r>
            <a:r>
              <a:rPr lang="fr-FR" dirty="0" smtClean="0"/>
              <a:t> on a mis des mains « propres » on a mis un couvercle et on la mis dans le frigo.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361091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Résultats témoin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5032376"/>
          </a:xfrm>
        </p:spPr>
        <p:txBody>
          <a:bodyPr>
            <a:normAutofit/>
          </a:bodyPr>
          <a:lstStyle/>
          <a:p>
            <a:r>
              <a:rPr lang="fr-FR" dirty="0" smtClean="0"/>
              <a:t>-la boîte saine ou on la appelé </a:t>
            </a:r>
            <a:r>
              <a:rPr lang="fr-FR" dirty="0" err="1" smtClean="0"/>
              <a:t>experience</a:t>
            </a:r>
            <a:r>
              <a:rPr lang="fr-FR" dirty="0" smtClean="0"/>
              <a:t> témoin il y a des bactéries sous forme de petit point blanc.</a:t>
            </a:r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pPr marL="0" indent="0">
              <a:buNone/>
            </a:pPr>
            <a:endParaRPr lang="fr-FR" dirty="0" smtClean="0"/>
          </a:p>
          <a:p>
            <a:endParaRPr lang="fr-FR" dirty="0" smtClean="0"/>
          </a:p>
          <a:p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8792" y="2948572"/>
            <a:ext cx="5013191" cy="2819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3483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Résultat main sale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-dans la boîte avec les mains sales il y a des microbes et des champignons.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9635" y="2878771"/>
            <a:ext cx="5138242" cy="2890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2414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Résultat main propre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-Dans la boîte main propre il y a quand même des bactéries et des champignons mais les champignons sont moins gros que avec la boîte avec main sale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7694" y="2793076"/>
            <a:ext cx="4740373" cy="2666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9139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Conclusion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-nous pouvons en conclure que même si nous pensons que nos mains sont propres eh bien ce n’est pas le cas donc il faut se les laver correctement.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427512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16</TotalTime>
  <Words>175</Words>
  <Application>Microsoft Office PowerPoint</Application>
  <PresentationFormat>Grand écran</PresentationFormat>
  <Paragraphs>19</Paragraphs>
  <Slides>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1" baseType="lpstr">
      <vt:lpstr>Arial</vt:lpstr>
      <vt:lpstr>Century Gothic</vt:lpstr>
      <vt:lpstr>Wingdings 3</vt:lpstr>
      <vt:lpstr>Ion</vt:lpstr>
      <vt:lpstr>Nos mains sales</vt:lpstr>
      <vt:lpstr>Eric Hamonou</vt:lpstr>
      <vt:lpstr>Experience réalise</vt:lpstr>
      <vt:lpstr>Résultats témoin</vt:lpstr>
      <vt:lpstr>Résultat main sale</vt:lpstr>
      <vt:lpstr>Résultat main propre</vt:lpstr>
      <vt:lpstr>Conclusion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Nos mains sales</dc:title>
  <dc:creator>Utilisateur Windows</dc:creator>
  <cp:lastModifiedBy>Utilisateur Windows</cp:lastModifiedBy>
  <cp:revision>3</cp:revision>
  <dcterms:created xsi:type="dcterms:W3CDTF">2019-06-20T12:01:43Z</dcterms:created>
  <dcterms:modified xsi:type="dcterms:W3CDTF">2019-06-20T12:18:29Z</dcterms:modified>
</cp:coreProperties>
</file>