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5DF7-D158-4962-B9AC-744BCF01B55E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F0079-B9A4-48C0-B2D0-8B17EA6F7B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757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5DF7-D158-4962-B9AC-744BCF01B55E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F0079-B9A4-48C0-B2D0-8B17EA6F7B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379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5DF7-D158-4962-B9AC-744BCF01B55E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F0079-B9A4-48C0-B2D0-8B17EA6F7B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236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5DF7-D158-4962-B9AC-744BCF01B55E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F0079-B9A4-48C0-B2D0-8B17EA6F7B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1997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5DF7-D158-4962-B9AC-744BCF01B55E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F0079-B9A4-48C0-B2D0-8B17EA6F7B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251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5DF7-D158-4962-B9AC-744BCF01B55E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F0079-B9A4-48C0-B2D0-8B17EA6F7B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5193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5DF7-D158-4962-B9AC-744BCF01B55E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F0079-B9A4-48C0-B2D0-8B17EA6F7B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301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5DF7-D158-4962-B9AC-744BCF01B55E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F0079-B9A4-48C0-B2D0-8B17EA6F7B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443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5DF7-D158-4962-B9AC-744BCF01B55E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F0079-B9A4-48C0-B2D0-8B17EA6F7B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400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5DF7-D158-4962-B9AC-744BCF01B55E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F0079-B9A4-48C0-B2D0-8B17EA6F7B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8871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5DF7-D158-4962-B9AC-744BCF01B55E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F0079-B9A4-48C0-B2D0-8B17EA6F7B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002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535DF7-D158-4962-B9AC-744BCF01B55E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F0079-B9A4-48C0-B2D0-8B17EA6F7B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005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fr.wikipedia.org/wiki/Autriche-Hongrie" TargetMode="External"/><Relationship Id="rId2" Type="http://schemas.openxmlformats.org/officeDocument/2006/relationships/hyperlink" Target="https://fr.wikipedia.org/wiki/Obst%C3%A9triqu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fr.wikipedia.org/wiki/Lactation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241069"/>
            <a:ext cx="9144000" cy="1113906"/>
          </a:xfrm>
        </p:spPr>
        <p:txBody>
          <a:bodyPr/>
          <a:lstStyle/>
          <a:p>
            <a:r>
              <a:rPr lang="fr-FR" i="1" dirty="0" smtClean="0"/>
              <a:t>Ignace Philippe Semmelweis</a:t>
            </a:r>
            <a:endParaRPr lang="fr-FR" dirty="0"/>
          </a:p>
        </p:txBody>
      </p:sp>
      <p:sp>
        <p:nvSpPr>
          <p:cNvPr id="6" name="AutoShape 6" descr="Résultat de recherche d'images pour &quot;Ignace Philippe Semmelweis&quot;"/>
          <p:cNvSpPr>
            <a:spLocks noGrp="1" noChangeAspect="1" noChangeArrowheads="1"/>
          </p:cNvSpPr>
          <p:nvPr>
            <p:ph type="subTitle" idx="1"/>
          </p:nvPr>
        </p:nvSpPr>
        <p:spPr bwMode="auto">
          <a:xfrm>
            <a:off x="4838700" y="2161309"/>
            <a:ext cx="6616700" cy="407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dirty="0" smtClean="0"/>
              <a:t>Ignace Philippe Semmelweis</a:t>
            </a:r>
          </a:p>
          <a:p>
            <a:r>
              <a:rPr lang="fr-FR" dirty="0" smtClean="0"/>
              <a:t>Il est né le 1</a:t>
            </a:r>
            <a:r>
              <a:rPr lang="fr-FR" baseline="30000" dirty="0" smtClean="0"/>
              <a:t>er</a:t>
            </a:r>
            <a:r>
              <a:rPr lang="fr-FR" dirty="0" smtClean="0"/>
              <a:t> Juillet 1818 a Olen</a:t>
            </a:r>
          </a:p>
          <a:p>
            <a:r>
              <a:rPr lang="fr-FR" dirty="0" smtClean="0"/>
              <a:t>Il est décédé le 13 Août 1865 a 47 ans</a:t>
            </a:r>
          </a:p>
          <a:p>
            <a:r>
              <a:rPr lang="fr-FR" dirty="0" smtClean="0"/>
              <a:t>A </a:t>
            </a:r>
            <a:r>
              <a:rPr lang="fr-FR" dirty="0" err="1" smtClean="0"/>
              <a:t>Dobling</a:t>
            </a:r>
            <a:endParaRPr lang="fr-FR" dirty="0" smtClean="0"/>
          </a:p>
          <a:p>
            <a:r>
              <a:rPr lang="fr-FR" dirty="0" smtClean="0"/>
              <a:t>Il est Hongrois</a:t>
            </a:r>
          </a:p>
          <a:p>
            <a:r>
              <a:rPr lang="fr-FR" dirty="0" smtClean="0"/>
              <a:t>Il est médecin </a:t>
            </a:r>
            <a:r>
              <a:rPr lang="fr-FR" dirty="0" smtClean="0">
                <a:hlinkClick r:id="rId2" tooltip="Obstétrique"/>
              </a:rPr>
              <a:t>obstétricien</a:t>
            </a:r>
            <a:r>
              <a:rPr lang="fr-FR" dirty="0" smtClean="0"/>
              <a:t> </a:t>
            </a:r>
            <a:r>
              <a:rPr lang="fr-FR" dirty="0" smtClean="0">
                <a:hlinkClick r:id="rId3" tooltip="Autriche-Hongrie"/>
              </a:rPr>
              <a:t>hongrois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665076"/>
            <a:ext cx="331470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6043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problème d’où il a fait face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Philippe a du faire face a de nombreux décès des femmes avant ou après l’accouchement il avait des </a:t>
            </a:r>
            <a:r>
              <a:rPr lang="fr-FR" u="sng" dirty="0" smtClean="0">
                <a:solidFill>
                  <a:srgbClr val="C00000"/>
                </a:solidFill>
              </a:rPr>
              <a:t>fièvres puerpérale </a:t>
            </a:r>
            <a:r>
              <a:rPr lang="fr-FR" dirty="0" smtClean="0"/>
              <a:t>qui entrainait </a:t>
            </a:r>
            <a:r>
              <a:rPr lang="fr-FR" u="sng" dirty="0" smtClean="0">
                <a:solidFill>
                  <a:srgbClr val="C00000"/>
                </a:solidFill>
              </a:rPr>
              <a:t>La Mort De plusieurs femmes .</a:t>
            </a:r>
          </a:p>
          <a:p>
            <a:r>
              <a:rPr lang="fr-FR" u="sng" dirty="0" smtClean="0"/>
              <a:t>Alors il a </a:t>
            </a:r>
            <a:r>
              <a:rPr lang="fr-FR" u="sng" dirty="0" smtClean="0">
                <a:solidFill>
                  <a:schemeClr val="accent6"/>
                </a:solidFill>
              </a:rPr>
              <a:t>cherché</a:t>
            </a:r>
            <a:r>
              <a:rPr lang="fr-FR" u="sng" dirty="0" smtClean="0"/>
              <a:t> le problème liée a ces </a:t>
            </a:r>
            <a:r>
              <a:rPr lang="fr-FR" u="sng" dirty="0" smtClean="0">
                <a:solidFill>
                  <a:srgbClr val="C00000"/>
                </a:solidFill>
              </a:rPr>
              <a:t>décès .</a:t>
            </a:r>
          </a:p>
          <a:p>
            <a:r>
              <a:rPr lang="fr-FR" u="sng" dirty="0" smtClean="0"/>
              <a:t>Les médecin aussi cherchait le problème liée a ces décès de fièvre Puerpérale</a:t>
            </a:r>
          </a:p>
          <a:p>
            <a:r>
              <a:rPr lang="fr-FR" u="sng" dirty="0" smtClean="0"/>
              <a:t>Mais la </a:t>
            </a:r>
            <a:r>
              <a:rPr lang="fr-FR" u="sng" dirty="0" smtClean="0">
                <a:solidFill>
                  <a:srgbClr val="800000"/>
                </a:solidFill>
              </a:rPr>
              <a:t>Maladie</a:t>
            </a:r>
            <a:r>
              <a:rPr lang="fr-FR" u="sng" dirty="0" smtClean="0"/>
              <a:t> pouvait vite se </a:t>
            </a:r>
            <a:r>
              <a:rPr lang="fr-FR" u="sng" dirty="0" smtClean="0">
                <a:solidFill>
                  <a:srgbClr val="800000"/>
                </a:solidFill>
              </a:rPr>
              <a:t>propager</a:t>
            </a:r>
            <a:r>
              <a:rPr lang="fr-FR" u="sng" dirty="0" smtClean="0"/>
              <a:t> sur d’autres </a:t>
            </a:r>
            <a:r>
              <a:rPr lang="fr-FR" u="sng" dirty="0" smtClean="0">
                <a:solidFill>
                  <a:srgbClr val="7030A0"/>
                </a:solidFill>
              </a:rPr>
              <a:t>femmes</a:t>
            </a:r>
            <a:r>
              <a:rPr lang="fr-FR" u="sng" dirty="0" smtClean="0"/>
              <a:t> jusqu’à que le médecin finissent par suivre les idée de </a:t>
            </a:r>
            <a:r>
              <a:rPr lang="fr-FR" u="sng" dirty="0" smtClean="0">
                <a:solidFill>
                  <a:schemeClr val="accent6"/>
                </a:solidFill>
              </a:rPr>
              <a:t>Philippe</a:t>
            </a:r>
          </a:p>
        </p:txBody>
      </p:sp>
    </p:spTree>
    <p:extLst>
      <p:ext uri="{BB962C8B-B14F-4D97-AF65-F5344CB8AC3E}">
        <p14:creationId xmlns:p14="http://schemas.microsoft.com/office/powerpoint/2010/main" val="1485725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Philippe Trouva le problème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Le problème liée au </a:t>
            </a:r>
            <a:r>
              <a:rPr lang="fr-FR" b="1" i="1" u="sng" dirty="0" smtClean="0">
                <a:solidFill>
                  <a:srgbClr val="C00000"/>
                </a:solidFill>
              </a:rPr>
              <a:t>décès des femmes après l’accouchement </a:t>
            </a:r>
            <a:r>
              <a:rPr lang="fr-FR" dirty="0" smtClean="0"/>
              <a:t>se présente comme un grand manque </a:t>
            </a:r>
            <a:r>
              <a:rPr lang="fr-FR" b="1" i="1" u="sng" dirty="0" smtClean="0">
                <a:solidFill>
                  <a:schemeClr val="accent6">
                    <a:lumMod val="50000"/>
                  </a:schemeClr>
                </a:solidFill>
              </a:rPr>
              <a:t>d’hygiène (comme se laver les mains)</a:t>
            </a:r>
            <a:r>
              <a:rPr lang="fr-FR" dirty="0" smtClean="0"/>
              <a:t> ou lequel on pouvait vite avoir de la </a:t>
            </a:r>
            <a:r>
              <a:rPr lang="fr-FR" b="1" i="1" u="sng" dirty="0" smtClean="0">
                <a:solidFill>
                  <a:srgbClr val="C00000"/>
                </a:solidFill>
              </a:rPr>
              <a:t>fièvre Puerpérale après l’accouchement.</a:t>
            </a:r>
          </a:p>
          <a:p>
            <a:endParaRPr lang="fr-FR" b="1" i="1" u="sng" dirty="0" smtClean="0"/>
          </a:p>
        </p:txBody>
      </p:sp>
    </p:spTree>
    <p:extLst>
      <p:ext uri="{BB962C8B-B14F-4D97-AF65-F5344CB8AC3E}">
        <p14:creationId xmlns:p14="http://schemas.microsoft.com/office/powerpoint/2010/main" val="1005413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Découverte de l’importance de l’hygiène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C'est là que Semmelweis commence à étudier les causes de la </a:t>
            </a:r>
            <a:r>
              <a:rPr lang="fr-FR" b="1" i="1" u="sng" dirty="0" smtClean="0">
                <a:solidFill>
                  <a:srgbClr val="C00000"/>
                </a:solidFill>
              </a:rPr>
              <a:t>fièvre puerpérale</a:t>
            </a:r>
            <a:r>
              <a:rPr lang="fr-FR" dirty="0" smtClean="0"/>
              <a:t> , malgré la résistance de ses supérieurs qui croient impossible de la prévenir</a:t>
            </a:r>
          </a:p>
          <a:p>
            <a:r>
              <a:rPr lang="fr-FR" dirty="0" smtClean="0"/>
              <a:t>l'attribuant au confinement, à la promiscuité, à la mauvaise aération ou au début de la </a:t>
            </a:r>
            <a:r>
              <a:rPr lang="fr-FR" dirty="0" smtClean="0">
                <a:hlinkClick r:id="rId2" tooltip="Lactation"/>
              </a:rPr>
              <a:t>lactation</a:t>
            </a:r>
            <a:r>
              <a:rPr lang="fr-FR" dirty="0" smtClean="0"/>
              <a:t>. En juillet 1846, Semmelweis est nommé chef de clinique dans ce même service, dirigé alors par le professeur </a:t>
            </a:r>
            <a:r>
              <a:rPr lang="fr-FR" b="1" i="1" u="sng" dirty="0" smtClean="0">
                <a:solidFill>
                  <a:schemeClr val="accent6">
                    <a:lumMod val="75000"/>
                  </a:schemeClr>
                </a:solidFill>
              </a:rPr>
              <a:t>Johann </a:t>
            </a:r>
            <a:r>
              <a:rPr lang="fr-FR" b="1" i="1" u="sng" dirty="0" err="1" smtClean="0">
                <a:solidFill>
                  <a:schemeClr val="accent6">
                    <a:lumMod val="75000"/>
                  </a:schemeClr>
                </a:solidFill>
              </a:rPr>
              <a:t>Klain</a:t>
            </a:r>
            <a:r>
              <a:rPr lang="fr-FR" b="1" i="1" u="sng" dirty="0" smtClean="0"/>
              <a:t> </a:t>
            </a:r>
            <a:r>
              <a:rPr lang="fr-FR" dirty="0" smtClean="0"/>
              <a:t>entre 1788 et 1856.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2791521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227</Words>
  <Application>Microsoft Office PowerPoint</Application>
  <PresentationFormat>Grand écran</PresentationFormat>
  <Paragraphs>17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Thème Office</vt:lpstr>
      <vt:lpstr>Ignace Philippe Semmelweis</vt:lpstr>
      <vt:lpstr>Le problème d’où il a fait face</vt:lpstr>
      <vt:lpstr>Philippe Trouva le problème</vt:lpstr>
      <vt:lpstr>Découverte de l’importance de l’hygiène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Ignace Philippe Semmelweis</dc:title>
  <dc:creator>Utilisateur Windows</dc:creator>
  <cp:lastModifiedBy>Utilisateur Windows</cp:lastModifiedBy>
  <cp:revision>3</cp:revision>
  <dcterms:created xsi:type="dcterms:W3CDTF">2019-06-20T12:01:03Z</dcterms:created>
  <dcterms:modified xsi:type="dcterms:W3CDTF">2019-06-20T12:18:26Z</dcterms:modified>
</cp:coreProperties>
</file>