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1798"/>
    <a:srgbClr val="FBDB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14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9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6/21/2019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42607" y="-1554171"/>
            <a:ext cx="8825658" cy="3329581"/>
          </a:xfrm>
        </p:spPr>
        <p:txBody>
          <a:bodyPr/>
          <a:lstStyle/>
          <a:p>
            <a:pPr algn="r"/>
            <a:r>
              <a:rPr lang="fr-FR" dirty="0" smtClean="0">
                <a:solidFill>
                  <a:srgbClr val="FF0000"/>
                </a:solidFill>
              </a:rPr>
              <a:t>La pasteurisation 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 flipH="1" flipV="1">
            <a:off x="19689877" y="7841671"/>
            <a:ext cx="266055" cy="548795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1461" y="2399839"/>
            <a:ext cx="4514850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427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>
                <a:solidFill>
                  <a:srgbClr val="92D050"/>
                </a:solidFill>
              </a:rPr>
              <a:t>Qui a crée la pasteurisation </a:t>
            </a:r>
            <a:endParaRPr lang="fr-FR" dirty="0">
              <a:solidFill>
                <a:srgbClr val="92D05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La personne qui à crée la </a:t>
            </a:r>
            <a:r>
              <a:rPr lang="fr-FR" dirty="0" err="1" smtClean="0"/>
              <a:t>pasteuration</a:t>
            </a:r>
            <a:r>
              <a:rPr lang="fr-FR" dirty="0" smtClean="0"/>
              <a:t> est Louis PASTEUR  en 1857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1089" y="2739048"/>
            <a:ext cx="5679666" cy="378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58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04053" y="319714"/>
            <a:ext cx="9404723" cy="1400530"/>
          </a:xfrm>
        </p:spPr>
        <p:txBody>
          <a:bodyPr/>
          <a:lstStyle/>
          <a:p>
            <a:r>
              <a:rPr lang="fr-FR" dirty="0" smtClean="0">
                <a:solidFill>
                  <a:srgbClr val="FFFF00"/>
                </a:solidFill>
              </a:rPr>
              <a:t>Quelles sont les observations qui lui ont permis de découvrir différents microorganismes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04293" y="2443617"/>
            <a:ext cx="8946541" cy="4195481"/>
          </a:xfrm>
        </p:spPr>
        <p:txBody>
          <a:bodyPr/>
          <a:lstStyle/>
          <a:p>
            <a:r>
              <a:rPr lang="fr-FR" dirty="0" smtClean="0"/>
              <a:t>Ils s'agit d’un minuscule champignons qui change le vin </a:t>
            </a:r>
          </a:p>
          <a:p>
            <a:r>
              <a:rPr lang="fr-FR" dirty="0" smtClean="0"/>
              <a:t>Ils fond des analyse pour texter les 4 vins différents mauvais gout qu’il définit comme les quatre maladies du vin : l’acescence l’</a:t>
            </a:r>
            <a:r>
              <a:rPr lang="fr-FR" dirty="0" err="1" smtClean="0"/>
              <a:t>armetume,la</a:t>
            </a:r>
            <a:r>
              <a:rPr lang="fr-FR" dirty="0" smtClean="0"/>
              <a:t> tourne et la graisse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148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Comment peut-on  éliminer les microorganisme qui altèrent le vin?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On peut les éliminer avec le feu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9225" y="3040024"/>
            <a:ext cx="5210175" cy="3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392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A91798"/>
                </a:solidFill>
              </a:rPr>
              <a:t>Pourquoi ne faut-il pas pasteuriser le vin trop tôt ?  </a:t>
            </a:r>
            <a:endParaRPr lang="fr-FR" dirty="0">
              <a:solidFill>
                <a:srgbClr val="A91798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En chauffent le vin on élimine bon est mauvais microorganisme pour éviter de supprimer la levure alcoolique sinon il ne restera que du jus de raisin. 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5517" y="3237538"/>
            <a:ext cx="4193696" cy="3285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31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108" y="609732"/>
            <a:ext cx="7972653" cy="5979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011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31</TotalTime>
  <Words>121</Words>
  <Application>Microsoft Office PowerPoint</Application>
  <PresentationFormat>Grand écran</PresentationFormat>
  <Paragraphs>11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Ion</vt:lpstr>
      <vt:lpstr>La pasteurisation </vt:lpstr>
      <vt:lpstr>Qui a crée la pasteurisation </vt:lpstr>
      <vt:lpstr>Quelles sont les observations qui lui ont permis de découvrir différents microorganismes</vt:lpstr>
      <vt:lpstr>Comment peut-on  éliminer les microorganisme qui altèrent le vin?</vt:lpstr>
      <vt:lpstr>Pourquoi ne faut-il pas pasteuriser le vin trop tôt ?  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pasteurisation</dc:title>
  <dc:creator>Utilisateur Windows</dc:creator>
  <cp:lastModifiedBy>Utilisateur Windows</cp:lastModifiedBy>
  <cp:revision>5</cp:revision>
  <dcterms:created xsi:type="dcterms:W3CDTF">2019-06-21T09:11:35Z</dcterms:created>
  <dcterms:modified xsi:type="dcterms:W3CDTF">2019-06-21T09:43:32Z</dcterms:modified>
</cp:coreProperties>
</file>