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22" d="100"/>
          <a:sy n="122" d="100"/>
        </p:scale>
        <p:origin x="96" y="2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B0571-8E5A-41C2-8CF1-8E566143889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D5D03-FC9F-4BBE-8D35-92573B411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08703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B0571-8E5A-41C2-8CF1-8E566143889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D5D03-FC9F-4BBE-8D35-92573B411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63306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B0571-8E5A-41C2-8CF1-8E566143889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D5D03-FC9F-4BBE-8D35-92573B411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70929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B0571-8E5A-41C2-8CF1-8E566143889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D5D03-FC9F-4BBE-8D35-92573B411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84656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B0571-8E5A-41C2-8CF1-8E566143889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D5D03-FC9F-4BBE-8D35-92573B411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8012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B0571-8E5A-41C2-8CF1-8E566143889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D5D03-FC9F-4BBE-8D35-92573B411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52358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B0571-8E5A-41C2-8CF1-8E566143889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D5D03-FC9F-4BBE-8D35-92573B411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86575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B0571-8E5A-41C2-8CF1-8E566143889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D5D03-FC9F-4BBE-8D35-92573B411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49909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B0571-8E5A-41C2-8CF1-8E566143889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D5D03-FC9F-4BBE-8D35-92573B411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89347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B0571-8E5A-41C2-8CF1-8E566143889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D5D03-FC9F-4BBE-8D35-92573B411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19264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B0571-8E5A-41C2-8CF1-8E566143889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D5D03-FC9F-4BBE-8D35-92573B411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70622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7B0571-8E5A-41C2-8CF1-8E566143889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CD5D03-FC9F-4BBE-8D35-92573B411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04456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532015"/>
            <a:ext cx="9144000" cy="1305098"/>
          </a:xfrm>
        </p:spPr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2809702"/>
            <a:ext cx="9144000" cy="2448098"/>
          </a:xfrm>
        </p:spPr>
        <p:txBody>
          <a:bodyPr>
            <a:normAutofit/>
          </a:bodyPr>
          <a:lstStyle/>
          <a:p>
            <a:r>
              <a:rPr lang="fr-FR" sz="8000" u="sng" dirty="0" smtClean="0">
                <a:solidFill>
                  <a:srgbClr val="FF0000"/>
                </a:solidFill>
              </a:rPr>
              <a:t>La pasteurisation </a:t>
            </a:r>
            <a:endParaRPr lang="fr-FR" sz="8000" u="sng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1846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fr-FR" i="1" dirty="0" smtClean="0">
                <a:solidFill>
                  <a:srgbClr val="0070C0"/>
                </a:solidFill>
              </a:rPr>
              <a:t/>
            </a:r>
            <a:br>
              <a:rPr lang="fr-FR" i="1" dirty="0" smtClean="0">
                <a:solidFill>
                  <a:srgbClr val="0070C0"/>
                </a:solidFill>
              </a:rPr>
            </a:br>
            <a:r>
              <a:rPr lang="fr-FR" i="1" dirty="0" smtClean="0">
                <a:solidFill>
                  <a:srgbClr val="0070C0"/>
                </a:solidFill>
              </a:rPr>
              <a:t>Qui </a:t>
            </a:r>
            <a:r>
              <a:rPr lang="fr-FR" i="1" dirty="0">
                <a:solidFill>
                  <a:srgbClr val="0070C0"/>
                </a:solidFill>
              </a:rPr>
              <a:t>a découvert le procédé nommé "pasteurisation" et quand ?</a:t>
            </a:r>
            <a:r>
              <a:rPr lang="fr-FR" dirty="0">
                <a:solidFill>
                  <a:srgbClr val="0070C0"/>
                </a:solidFill>
              </a:rPr>
              <a:t/>
            </a:r>
            <a:br>
              <a:rPr lang="fr-FR" dirty="0">
                <a:solidFill>
                  <a:srgbClr val="0070C0"/>
                </a:solidFill>
              </a:rPr>
            </a:b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fr-FR" sz="4800" dirty="0" smtClean="0">
                <a:solidFill>
                  <a:srgbClr val="7030A0"/>
                </a:solidFill>
              </a:rPr>
              <a:t>C’est Louis Pasteur en septembre 1857</a:t>
            </a:r>
            <a:endParaRPr lang="fr-FR" sz="4800" dirty="0">
              <a:solidFill>
                <a:srgbClr val="7030A0"/>
              </a:solidFill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2618" y="2745423"/>
            <a:ext cx="3007476" cy="3431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72268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fr-FR" i="1" dirty="0">
                <a:solidFill>
                  <a:srgbClr val="0070C0"/>
                </a:solidFill>
              </a:rPr>
              <a:t>Quelles sont les observations qui lui ont permis de découvrir différents microorganismes ?</a:t>
            </a:r>
            <a:endParaRPr lang="fr-FR" dirty="0">
              <a:solidFill>
                <a:srgbClr val="0070C0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r-FR" dirty="0" smtClean="0">
                <a:solidFill>
                  <a:srgbClr val="7030A0"/>
                </a:solidFill>
              </a:rPr>
              <a:t>Ils a observé le vin au microscopes et découvert un mini champignon qui transforme le vin en vinaigre </a:t>
            </a:r>
            <a:endParaRPr lang="fr-FR" dirty="0">
              <a:solidFill>
                <a:srgbClr val="7030A0"/>
              </a:solidFill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4996" y="3148532"/>
            <a:ext cx="2959937" cy="2959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1634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i="1" dirty="0">
                <a:solidFill>
                  <a:srgbClr val="0070C0"/>
                </a:solidFill>
              </a:rPr>
              <a:t>Comment peut-on éliminer les microorganismes qui altèrent le vin ?</a:t>
            </a:r>
            <a:endParaRPr lang="fr-FR" dirty="0">
              <a:solidFill>
                <a:srgbClr val="0070C0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r-FR" dirty="0" smtClean="0">
                <a:solidFill>
                  <a:srgbClr val="7030A0"/>
                </a:solidFill>
              </a:rPr>
              <a:t>Il faut les chauffer car ils souffrent de la chaleur.</a:t>
            </a:r>
            <a:endParaRPr lang="fr-FR" dirty="0">
              <a:solidFill>
                <a:srgbClr val="7030A0"/>
              </a:solidFill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2"/>
          <a:srcRect l="11793" t="7173" r="12264" b="8465"/>
          <a:stretch/>
        </p:blipFill>
        <p:spPr>
          <a:xfrm>
            <a:off x="2992582" y="2638140"/>
            <a:ext cx="5353396" cy="3421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97011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i="1" dirty="0">
                <a:solidFill>
                  <a:srgbClr val="0070C0"/>
                </a:solidFill>
              </a:rPr>
              <a:t>Pourquoi ne faut-il pas pasteuriser le vin trop tôt ?</a:t>
            </a:r>
            <a:endParaRPr lang="fr-FR" dirty="0">
              <a:solidFill>
                <a:srgbClr val="0070C0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38200" y="1908752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fr-FR" dirty="0" smtClean="0">
                <a:solidFill>
                  <a:srgbClr val="7030A0"/>
                </a:solidFill>
              </a:rPr>
              <a:t>Car les bons microorganismes souffrent aussi de la	 chaleur et le vin resterait du jus de raisin .</a:t>
            </a:r>
            <a:endParaRPr lang="fr-FR" dirty="0">
              <a:solidFill>
                <a:srgbClr val="7030A0"/>
              </a:solidFill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2"/>
          <a:srcRect l="10937" t="7672" r="12501" b="6216"/>
          <a:stretch/>
        </p:blipFill>
        <p:spPr>
          <a:xfrm>
            <a:off x="3818466" y="3067637"/>
            <a:ext cx="5046133" cy="3192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1109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78</Words>
  <Application>Microsoft Office PowerPoint</Application>
  <PresentationFormat>Grand écran</PresentationFormat>
  <Paragraphs>9</Paragraphs>
  <Slides>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Thème Office</vt:lpstr>
      <vt:lpstr>Présentation PowerPoint</vt:lpstr>
      <vt:lpstr> Qui a découvert le procédé nommé "pasteurisation" et quand ? </vt:lpstr>
      <vt:lpstr>Quelles sont les observations qui lui ont permis de découvrir différents microorganismes ?</vt:lpstr>
      <vt:lpstr>Comment peut-on éliminer les microorganismes qui altèrent le vin ?</vt:lpstr>
      <vt:lpstr>Pourquoi ne faut-il pas pasteuriser le vin trop tôt 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Utilisateur Windows</dc:creator>
  <cp:lastModifiedBy>Utilisateur Windows</cp:lastModifiedBy>
  <cp:revision>4</cp:revision>
  <dcterms:created xsi:type="dcterms:W3CDTF">2019-06-20T13:29:42Z</dcterms:created>
  <dcterms:modified xsi:type="dcterms:W3CDTF">2019-06-20T13:57:37Z</dcterms:modified>
</cp:coreProperties>
</file>