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 b="def" i="def"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 b="def" i="def"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 b="def" i="def"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/Relationships>
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7" name="Shape 11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1" showMasterPhAnim="1">
  <p:cSld name="Titre et sous-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e du titre"/>
          <p:cNvSpPr/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/>
            <a:r>
              <a:t>Texte du titre</a:t>
            </a:r>
          </a:p>
        </p:txBody>
      </p:sp>
      <p:sp>
        <p:nvSpPr>
          <p:cNvPr id="12" name="Texte niveau 1…"/>
          <p:cNvSpPr/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13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Horizont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/>
          <p:nvPr>
            <p:ph type="pic" idx="13"/>
          </p:nvPr>
        </p:nvSpPr>
        <p:spPr>
          <a:xfrm>
            <a:off x="1606550" y="635000"/>
            <a:ext cx="9779000" cy="59182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exte du titre"/>
          <p:cNvSpPr/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 anchor="b"/>
          <a:lstStyle/>
          <a:p>
            <a:pPr/>
            <a:r>
              <a:t>Texte du titre</a:t>
            </a:r>
          </a:p>
        </p:txBody>
      </p:sp>
      <p:sp>
        <p:nvSpPr>
          <p:cNvPr id="22" name="Texte niveau 1…"/>
          <p:cNvSpPr/>
          <p:nvPr>
            <p:ph type="body" sz="quarter" idx="1"/>
          </p:nvPr>
        </p:nvSpPr>
        <p:spPr>
          <a:xfrm>
            <a:off x="1270000" y="81915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23" name="Numéro de diapositive"/>
          <p:cNvSpPr/>
          <p:nvPr>
            <p:ph type="sldNum" sz="quarter" idx="2"/>
          </p:nvPr>
        </p:nvSpPr>
        <p:spPr>
          <a:xfrm>
            <a:off x="6311798" y="9245600"/>
            <a:ext cx="368504" cy="3810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- Centr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e du titre"/>
          <p:cNvSpPr/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31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/>
          <p:nvPr>
            <p:ph type="pic" sz="half" idx="13"/>
          </p:nvPr>
        </p:nvSpPr>
        <p:spPr>
          <a:xfrm>
            <a:off x="6718300" y="635000"/>
            <a:ext cx="5334000" cy="8229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exte du titre"/>
          <p:cNvSpPr/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 u="none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/>
            <a:r>
              <a:t>Texte du titre</a:t>
            </a:r>
          </a:p>
        </p:txBody>
      </p:sp>
      <p:sp>
        <p:nvSpPr>
          <p:cNvPr id="40" name="Texte niveau 1…"/>
          <p:cNvSpPr/>
          <p:nvPr>
            <p:ph type="body" sz="quarter" idx="1"/>
          </p:nvPr>
        </p:nvSpPr>
        <p:spPr>
          <a:xfrm>
            <a:off x="952500" y="4762500"/>
            <a:ext cx="5334000" cy="41021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41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- Ha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e du titr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49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et 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e du titr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57" name="Texte niveau 1…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58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, puces e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/>
          <p:nvPr>
            <p:ph type="pic" sz="half" idx="13"/>
          </p:nvPr>
        </p:nvSpPr>
        <p:spPr>
          <a:xfrm>
            <a:off x="6718300" y="26035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exte du titr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67" name="Texte niveau 1…"/>
          <p:cNvSpPr/>
          <p:nvPr>
            <p:ph type="body" sz="half" idx="1"/>
          </p:nvPr>
        </p:nvSpPr>
        <p:spPr>
          <a:xfrm>
            <a:off x="952500" y="26035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6858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10287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13716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17145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68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Texte niveau 1…"/>
          <p:cNvSpPr/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76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3 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/>
          <p:nvPr>
            <p:ph type="pic" sz="quarter" idx="13"/>
          </p:nvPr>
        </p:nvSpPr>
        <p:spPr>
          <a:xfrm>
            <a:off x="6718300" y="5092700"/>
            <a:ext cx="5334000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Image"/>
          <p:cNvSpPr/>
          <p:nvPr>
            <p:ph type="pic" sz="quarter" idx="14"/>
          </p:nvPr>
        </p:nvSpPr>
        <p:spPr>
          <a:xfrm>
            <a:off x="6724518" y="889000"/>
            <a:ext cx="5334001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Image"/>
          <p:cNvSpPr/>
          <p:nvPr>
            <p:ph type="pic" sz="half" idx="15"/>
          </p:nvPr>
        </p:nvSpPr>
        <p:spPr>
          <a:xfrm>
            <a:off x="952500" y="889000"/>
            <a:ext cx="5334000" cy="7975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-Gilles Allain"/>
          <p:cNvSpPr/>
          <p:nvPr>
            <p:ph type="body" sz="quarter" idx="13"/>
          </p:nvPr>
        </p:nvSpPr>
        <p:spPr>
          <a:xfrm>
            <a:off x="1270000" y="6362700"/>
            <a:ext cx="10464800" cy="469900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buSzTx/>
              <a:buNone/>
              <a:defRPr sz="24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/>
            <a:r>
              <a:t>-Gilles Allain</a:t>
            </a:r>
          </a:p>
        </p:txBody>
      </p:sp>
      <p:sp>
        <p:nvSpPr>
          <p:cNvPr id="94" name="« Saisissez une citation ici. »"/>
          <p:cNvSpPr/>
          <p:nvPr>
            <p:ph type="body" sz="quarter" idx="14"/>
          </p:nvPr>
        </p:nvSpPr>
        <p:spPr>
          <a:xfrm>
            <a:off x="1270000" y="4267200"/>
            <a:ext cx="10464800" cy="6858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buSzTx/>
              <a:buNone/>
              <a:defRPr sz="3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/>
            <a:r>
              <a:t>« Saisissez une citation ici. » </a:t>
            </a:r>
          </a:p>
        </p:txBody>
      </p:sp>
      <p:sp>
        <p:nvSpPr>
          <p:cNvPr id="95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/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Vie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e du titre"/>
          <p:cNvSpPr/>
          <p:nvPr>
            <p:ph type="title"/>
          </p:nvPr>
        </p:nvSpPr>
        <p:spPr>
          <a:xfrm>
            <a:off x="952500" y="4445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Texte du titre</a:t>
            </a:r>
          </a:p>
        </p:txBody>
      </p:sp>
      <p:sp>
        <p:nvSpPr>
          <p:cNvPr id="3" name="Texte niveau 1…"/>
          <p:cNvSpPr/>
          <p:nvPr>
            <p:ph type="body" idx="1"/>
          </p:nvPr>
        </p:nvSpPr>
        <p:spPr>
          <a:xfrm>
            <a:off x="952500" y="26035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4" name="Numéro de diapositive"/>
          <p:cNvSpPr/>
          <p:nvPr>
            <p:ph type="sldNum" sz="quarter" idx="2"/>
          </p:nvPr>
        </p:nvSpPr>
        <p:spPr>
          <a:xfrm>
            <a:off x="6311798" y="9251950"/>
            <a:ext cx="368504" cy="3810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800"/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transition xmlns:p14="http://schemas.microsoft.com/office/powerpoint/2010/main" spd="med" advClick="1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9pPr>
    </p:titleStyle>
    <p:bodyStyle>
      <a:lvl1pPr marL="740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1pPr>
      <a:lvl2pPr marL="1185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2pPr>
      <a:lvl3pPr marL="1629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3pPr>
      <a:lvl4pPr marL="2074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4pPr>
      <a:lvl5pPr marL="2518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5pPr>
      <a:lvl6pPr marL="2963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6pPr>
      <a:lvl7pPr marL="3407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7pPr>
      <a:lvl8pPr marL="3852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8pPr>
      <a:lvl9pPr marL="4296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2.png"/></Relationships>
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équence 17 : Fractions"/>
          <p:cNvSpPr/>
          <p:nvPr>
            <p:ph type="ctrTitle"/>
          </p:nvPr>
        </p:nvSpPr>
        <p:spPr>
          <a:xfrm>
            <a:off x="1812946" y="2705469"/>
            <a:ext cx="10464801" cy="3302001"/>
          </a:xfrm>
          <a:prstGeom prst="rect">
            <a:avLst/>
          </a:prstGeom>
        </p:spPr>
        <p:txBody>
          <a:bodyPr/>
          <a:lstStyle/>
          <a:p>
            <a:pPr/>
            <a:r>
              <a:t>Séquence 17 : Fractions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est le nombre tel que…"/>
          <p:cNvSpPr/>
          <p:nvPr>
            <p:ph type="subTitle" idx="1"/>
          </p:nvPr>
        </p:nvSpPr>
        <p:spPr>
          <a:xfrm>
            <a:off x="1820169" y="1821515"/>
            <a:ext cx="10464801" cy="7558370"/>
          </a:xfrm>
          <a:prstGeom prst="rect">
            <a:avLst/>
          </a:prstGeom>
        </p:spPr>
        <p:txBody>
          <a:bodyPr/>
          <a:lstStyle/>
          <a:p>
            <a:pPr algn="l" defTabSz="560831">
              <a:lnSpc>
                <a:spcPct val="150000"/>
              </a:lnSpc>
              <a:defRPr sz="576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    est le nombre tel que </a:t>
            </a:r>
          </a:p>
          <a:p>
            <a:pPr algn="l" defTabSz="560831">
              <a:lnSpc>
                <a:spcPct val="150000"/>
              </a:lnSpc>
              <a:defRPr sz="576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b x (a ÷ b) = a.</a:t>
            </a:r>
          </a:p>
          <a:p>
            <a:pPr algn="l" defTabSz="560831">
              <a:defRPr sz="576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C’est le </a:t>
            </a:r>
            <a:r>
              <a:rPr>
                <a:solidFill>
                  <a:srgbClr val="79D600"/>
                </a:solidFill>
              </a:rPr>
              <a:t>quotient</a:t>
            </a:r>
            <a:r>
              <a:t> de </a:t>
            </a:r>
            <a:r>
              <a:rPr i="1"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t> par </a:t>
            </a:r>
            <a:r>
              <a:rPr i="1"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r>
              <a:t>. </a:t>
            </a:r>
          </a:p>
          <a:p>
            <a:pPr algn="l" defTabSz="560831">
              <a:defRPr sz="576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Ce nombre a plusieurs écritures mais n’est pas forcément un nombre décimal.</a:t>
            </a:r>
          </a:p>
        </p:txBody>
      </p:sp>
      <p:grpSp>
        <p:nvGrpSpPr>
          <p:cNvPr id="125" name="Grouper"/>
          <p:cNvGrpSpPr/>
          <p:nvPr/>
        </p:nvGrpSpPr>
        <p:grpSpPr>
          <a:xfrm>
            <a:off x="2027537" y="1507116"/>
            <a:ext cx="572937" cy="1953569"/>
            <a:chOff x="0" y="0"/>
            <a:chExt cx="572935" cy="1953568"/>
          </a:xfrm>
        </p:grpSpPr>
        <p:sp>
          <p:nvSpPr>
            <p:cNvPr id="122" name="a"/>
            <p:cNvSpPr/>
            <p:nvPr/>
          </p:nvSpPr>
          <p:spPr>
            <a:xfrm>
              <a:off x="29918" y="0"/>
              <a:ext cx="513100" cy="114658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 algn="l">
                <a:defRPr sz="4800">
                  <a:solidFill>
                    <a:srgbClr val="005493"/>
                  </a:solidFill>
                  <a:latin typeface="+mj-lt"/>
                  <a:ea typeface="+mj-ea"/>
                  <a:cs typeface="+mj-cs"/>
                  <a:sym typeface="Comic Sans MS"/>
                </a:defRPr>
              </a:lvl1pPr>
            </a:lstStyle>
            <a:p>
              <a:pPr/>
              <a:r>
                <a:t>a</a:t>
              </a:r>
            </a:p>
          </p:txBody>
        </p:sp>
        <p:sp>
          <p:nvSpPr>
            <p:cNvPr id="123" name="b"/>
            <p:cNvSpPr/>
            <p:nvPr/>
          </p:nvSpPr>
          <p:spPr>
            <a:xfrm>
              <a:off x="0" y="806979"/>
              <a:ext cx="572936" cy="11465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 algn="l">
                <a:defRPr sz="4800">
                  <a:solidFill>
                    <a:srgbClr val="005493"/>
                  </a:solidFill>
                  <a:latin typeface="+mj-lt"/>
                  <a:ea typeface="+mj-ea"/>
                  <a:cs typeface="+mj-cs"/>
                  <a:sym typeface="Comic Sans MS"/>
                </a:defRPr>
              </a:lvl1pPr>
            </a:lstStyle>
            <a:p>
              <a:pPr/>
              <a:r>
                <a:t>b</a:t>
              </a:r>
            </a:p>
          </p:txBody>
        </p:sp>
        <p:sp>
          <p:nvSpPr>
            <p:cNvPr id="124" name="Ligne"/>
            <p:cNvSpPr/>
            <p:nvPr/>
          </p:nvSpPr>
          <p:spPr>
            <a:xfrm>
              <a:off x="0" y="1006098"/>
              <a:ext cx="572936" cy="1"/>
            </a:xfrm>
            <a:prstGeom prst="line">
              <a:avLst/>
            </a:prstGeom>
            <a:noFill/>
            <a:ln w="50800" cap="flat">
              <a:solidFill>
                <a:srgbClr val="005493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/>
              </a:pPr>
            </a:p>
          </p:txBody>
        </p:sp>
      </p:grpSp>
      <p:sp>
        <p:nvSpPr>
          <p:cNvPr id="126" name="Quotient et fraction"/>
          <p:cNvSpPr/>
          <p:nvPr>
            <p:ph type="ctrTitle"/>
          </p:nvPr>
        </p:nvSpPr>
        <p:spPr>
          <a:xfrm>
            <a:off x="1562354" y="259348"/>
            <a:ext cx="10464801" cy="2058246"/>
          </a:xfrm>
          <a:prstGeom prst="rect">
            <a:avLst/>
          </a:prstGeom>
        </p:spPr>
        <p:txBody>
          <a:bodyPr anchor="t"/>
          <a:lstStyle>
            <a:lvl1pPr marL="1298222" indent="-1298222" defTabSz="537463">
              <a:buSzPct val="100000"/>
              <a:buAutoNum type="romanUcPeriod" startAt="1"/>
              <a:defRPr sz="7360"/>
            </a:lvl1pPr>
          </a:lstStyle>
          <a:p>
            <a:pPr/>
            <a:r>
              <a:t>Quotient et fraction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est l’écriture fractionnaire du quotient de a  par b .…"/>
          <p:cNvSpPr/>
          <p:nvPr>
            <p:ph type="subTitle" idx="1"/>
          </p:nvPr>
        </p:nvSpPr>
        <p:spPr>
          <a:xfrm>
            <a:off x="1820169" y="653014"/>
            <a:ext cx="10464801" cy="6735184"/>
          </a:xfrm>
          <a:prstGeom prst="rect">
            <a:avLst/>
          </a:prstGeom>
        </p:spPr>
        <p:txBody>
          <a:bodyPr/>
          <a:lstStyle/>
          <a:p>
            <a: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   est l’écriture fractionnaire du quotient de </a:t>
            </a:r>
            <a:r>
              <a:rPr i="1">
                <a:latin typeface="Times New Roman"/>
                <a:ea typeface="Times New Roman"/>
                <a:cs typeface="Times New Roman"/>
                <a:sym typeface="Times New Roman"/>
              </a:rPr>
              <a:t>a </a:t>
            </a:r>
            <a:r>
              <a:t> par </a:t>
            </a:r>
            <a:r>
              <a:rPr i="1"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r>
              <a:t> .  </a:t>
            </a:r>
          </a:p>
          <a:p>
            <a: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  <a:p>
            <a: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Dans cette écriture, </a:t>
            </a:r>
            <a:r>
              <a:rPr i="1"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t> s’appelle le </a:t>
            </a:r>
            <a:r>
              <a:rPr>
                <a:solidFill>
                  <a:srgbClr val="79D600"/>
                </a:solidFill>
              </a:rPr>
              <a:t>numérateur</a:t>
            </a:r>
            <a:r>
              <a:t> et </a:t>
            </a:r>
            <a:r>
              <a:rPr i="1"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r>
              <a:t> s’appelle le </a:t>
            </a:r>
            <a:r>
              <a:rPr>
                <a:solidFill>
                  <a:srgbClr val="79D600"/>
                </a:solidFill>
              </a:rPr>
              <a:t>dénominateur</a:t>
            </a:r>
            <a:r>
              <a:t>.</a:t>
            </a:r>
          </a:p>
        </p:txBody>
      </p:sp>
      <p:grpSp>
        <p:nvGrpSpPr>
          <p:cNvPr id="132" name="Grouper"/>
          <p:cNvGrpSpPr/>
          <p:nvPr/>
        </p:nvGrpSpPr>
        <p:grpSpPr>
          <a:xfrm>
            <a:off x="1834176" y="360399"/>
            <a:ext cx="576122" cy="1964430"/>
            <a:chOff x="0" y="0"/>
            <a:chExt cx="576121" cy="1964429"/>
          </a:xfrm>
        </p:grpSpPr>
        <p:sp>
          <p:nvSpPr>
            <p:cNvPr id="129" name="a"/>
            <p:cNvSpPr/>
            <p:nvPr/>
          </p:nvSpPr>
          <p:spPr>
            <a:xfrm>
              <a:off x="30085" y="0"/>
              <a:ext cx="515952" cy="11529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 algn="l">
                <a:defRPr sz="4800">
                  <a:solidFill>
                    <a:srgbClr val="005493"/>
                  </a:solidFill>
                  <a:latin typeface="+mj-lt"/>
                  <a:ea typeface="+mj-ea"/>
                  <a:cs typeface="+mj-cs"/>
                  <a:sym typeface="Comic Sans MS"/>
                </a:defRPr>
              </a:lvl1pPr>
            </a:lstStyle>
            <a:p>
              <a:pPr/>
              <a:r>
                <a:t>a</a:t>
              </a:r>
            </a:p>
          </p:txBody>
        </p:sp>
        <p:sp>
          <p:nvSpPr>
            <p:cNvPr id="130" name="b"/>
            <p:cNvSpPr/>
            <p:nvPr/>
          </p:nvSpPr>
          <p:spPr>
            <a:xfrm>
              <a:off x="0" y="811466"/>
              <a:ext cx="576122" cy="11529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 algn="l">
                <a:defRPr sz="4800">
                  <a:solidFill>
                    <a:srgbClr val="005493"/>
                  </a:solidFill>
                  <a:latin typeface="+mj-lt"/>
                  <a:ea typeface="+mj-ea"/>
                  <a:cs typeface="+mj-cs"/>
                  <a:sym typeface="Comic Sans MS"/>
                </a:defRPr>
              </a:lvl1pPr>
            </a:lstStyle>
            <a:p>
              <a:pPr/>
              <a:r>
                <a:t>b</a:t>
              </a:r>
            </a:p>
          </p:txBody>
        </p:sp>
        <p:sp>
          <p:nvSpPr>
            <p:cNvPr id="131" name="Ligne"/>
            <p:cNvSpPr/>
            <p:nvPr/>
          </p:nvSpPr>
          <p:spPr>
            <a:xfrm>
              <a:off x="0" y="1011692"/>
              <a:ext cx="576122" cy="1"/>
            </a:xfrm>
            <a:prstGeom prst="line">
              <a:avLst/>
            </a:prstGeom>
            <a:noFill/>
            <a:ln w="50800" cap="flat">
              <a:solidFill>
                <a:srgbClr val="005493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/>
              </a:pPr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Exemples :…"/>
          <p:cNvSpPr/>
          <p:nvPr>
            <p:ph type="subTitle" idx="1"/>
          </p:nvPr>
        </p:nvSpPr>
        <p:spPr>
          <a:xfrm>
            <a:off x="1981446" y="189568"/>
            <a:ext cx="10464801" cy="9374464"/>
          </a:xfrm>
          <a:prstGeom prst="rect">
            <a:avLst/>
          </a:prstGeom>
        </p:spPr>
        <p:txBody>
          <a:bodyPr/>
          <a:lstStyle/>
          <a:p>
            <a:pPr algn="l" defTabSz="514095">
              <a:defRPr sz="528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 u="sng"/>
              <a:t>Exemples :</a:t>
            </a:r>
            <a:endParaRPr u="sng"/>
          </a:p>
          <a:p>
            <a:pPr algn="l" defTabSz="514095">
              <a:defRPr sz="528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endParaRPr u="sng"/>
          </a:p>
          <a:p>
            <a:pPr algn="l" defTabSz="514095">
              <a:defRPr sz="528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5 × ? = 8      Trouve ?</a:t>
            </a:r>
          </a:p>
          <a:p>
            <a:pPr algn="l" defTabSz="514095">
              <a:defRPr sz="528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Écriture décimale : ………………</a:t>
            </a:r>
          </a:p>
          <a:p>
            <a:pPr algn="l" defTabSz="514095">
              <a:defRPr sz="528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Écriture fractionnaire : ………………</a:t>
            </a:r>
          </a:p>
          <a:p>
            <a:pPr algn="l" defTabSz="514095">
              <a:defRPr sz="528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  <a:p>
            <a:pPr algn="l" defTabSz="514095">
              <a:defRPr sz="528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7 × ? = 6       Trouve ?</a:t>
            </a:r>
          </a:p>
          <a:p>
            <a:pPr algn="l" defTabSz="514095">
              <a:defRPr sz="528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Écriture décimale : ………………</a:t>
            </a:r>
          </a:p>
          <a:p>
            <a:pPr algn="l" defTabSz="514095">
              <a:defRPr sz="528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Écriture fractionnaire : ………………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Remarque :…"/>
          <p:cNvSpPr/>
          <p:nvPr>
            <p:ph type="subTitle" idx="1"/>
          </p:nvPr>
        </p:nvSpPr>
        <p:spPr>
          <a:xfrm>
            <a:off x="1820169" y="373715"/>
            <a:ext cx="10464801" cy="9006170"/>
          </a:xfrm>
          <a:prstGeom prst="rect">
            <a:avLst/>
          </a:prstGeom>
        </p:spPr>
        <p:txBody>
          <a:bodyPr/>
          <a:lstStyle/>
          <a:p>
            <a: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Remarque :</a:t>
            </a:r>
          </a:p>
          <a:p>
            <a:pPr marL="740833" indent="-740833" algn="l">
              <a:buSzPct val="75000"/>
              <a:buChar char="•"/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On ne peut pas diviser par 0, donc on a toujours b≠0.</a:t>
            </a:r>
          </a:p>
          <a:p>
            <a:pPr marL="740833" indent="-740833" algn="l">
              <a:buSzPct val="75000"/>
              <a:buChar char="•"/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Une </a:t>
            </a:r>
            <a:r>
              <a:rPr u="sng"/>
              <a:t>fraction est un nombre</a:t>
            </a:r>
            <a:r>
              <a:t> mais n’est pas toujours un nombre décimal.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Multiplication d’une fraction par un nombre"/>
          <p:cNvSpPr/>
          <p:nvPr>
            <p:ph type="ctrTitle"/>
          </p:nvPr>
        </p:nvSpPr>
        <p:spPr>
          <a:xfrm>
            <a:off x="1920368" y="277713"/>
            <a:ext cx="10966751" cy="3251898"/>
          </a:xfrm>
          <a:prstGeom prst="rect">
            <a:avLst/>
          </a:prstGeom>
        </p:spPr>
        <p:txBody>
          <a:bodyPr anchor="t"/>
          <a:lstStyle>
            <a:lvl1pPr marL="1241777" indent="-1241777" defTabSz="514095">
              <a:buSzPct val="100000"/>
              <a:buAutoNum type="romanUcPeriod" startAt="2"/>
              <a:defRPr sz="7040"/>
            </a:lvl1pPr>
          </a:lstStyle>
          <a:p>
            <a:pPr/>
            <a:r>
              <a:t>Multiplication d’une fraction par un nombre</a:t>
            </a:r>
          </a:p>
        </p:txBody>
      </p:sp>
      <p:sp>
        <p:nvSpPr>
          <p:cNvPr id="139" name="Propriétés :…"/>
          <p:cNvSpPr/>
          <p:nvPr>
            <p:ph type="subTitle" idx="1"/>
          </p:nvPr>
        </p:nvSpPr>
        <p:spPr>
          <a:xfrm>
            <a:off x="1963338" y="2923796"/>
            <a:ext cx="10464801" cy="5494440"/>
          </a:xfrm>
          <a:prstGeom prst="rect">
            <a:avLst/>
          </a:prstGeom>
        </p:spPr>
        <p:txBody>
          <a:bodyPr/>
          <a:lstStyle/>
          <a:p>
            <a:pPr algn="l" defTabSz="484886">
              <a:defRPr sz="4980" u="none">
                <a:solidFill>
                  <a:srgbClr val="FF26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Propriétés :</a:t>
            </a:r>
          </a:p>
          <a:p>
            <a:pPr marL="1138427" indent="-948689" algn="l" defTabSz="484886">
              <a:buClr>
                <a:srgbClr val="0070C0"/>
              </a:buClr>
              <a:buSzPct val="100000"/>
              <a:buChar char="•"/>
              <a:defRPr sz="498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Prendre une fraction d’un nombre, c’est multiplier ce nombre par la fraction.</a:t>
            </a:r>
          </a:p>
          <a:p>
            <a:pPr marL="1138427" indent="-948689" algn="l" defTabSz="484886">
              <a:buClr>
                <a:srgbClr val="0070C0"/>
              </a:buClr>
              <a:buSzPct val="100000"/>
              <a:buChar char="•"/>
              <a:defRPr sz="498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Soient a, b, c des nombres quelconques (avec b≠0) :</a:t>
            </a:r>
          </a:p>
        </p:txBody>
      </p:sp>
      <p:pic>
        <p:nvPicPr>
          <p:cNvPr id="140" name="equation.pdf" descr="equation.pd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208101" y="8274374"/>
            <a:ext cx="6912658" cy="138265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Exemples :"/>
          <p:cNvSpPr/>
          <p:nvPr>
            <p:ph type="subTitle" idx="1"/>
          </p:nvPr>
        </p:nvSpPr>
        <p:spPr>
          <a:xfrm>
            <a:off x="1981446" y="189568"/>
            <a:ext cx="10464801" cy="9374464"/>
          </a:xfrm>
          <a:prstGeom prst="rect">
            <a:avLst/>
          </a:prstGeom>
        </p:spPr>
        <p:txBody>
          <a:bodyPr/>
          <a:lstStyle/>
          <a:p>
            <a:pPr algn="l"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 u="sng"/>
              <a:t>Exemples :</a:t>
            </a:r>
            <a:endParaRPr u="sng"/>
          </a:p>
          <a:p>
            <a:pPr algn="l"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endParaRPr u="sng"/>
          </a:p>
        </p:txBody>
      </p:sp>
      <p:grpSp>
        <p:nvGrpSpPr>
          <p:cNvPr id="161" name="Grouper"/>
          <p:cNvGrpSpPr/>
          <p:nvPr/>
        </p:nvGrpSpPr>
        <p:grpSpPr>
          <a:xfrm>
            <a:off x="2099674" y="2477860"/>
            <a:ext cx="6586446" cy="1622880"/>
            <a:chOff x="0" y="0"/>
            <a:chExt cx="6586445" cy="1622878"/>
          </a:xfrm>
        </p:grpSpPr>
        <p:grpSp>
          <p:nvGrpSpPr>
            <p:cNvPr id="159" name="Grouper"/>
            <p:cNvGrpSpPr/>
            <p:nvPr/>
          </p:nvGrpSpPr>
          <p:grpSpPr>
            <a:xfrm>
              <a:off x="-1" y="0"/>
              <a:ext cx="6079540" cy="1622879"/>
              <a:chOff x="0" y="0"/>
              <a:chExt cx="6079538" cy="1622878"/>
            </a:xfrm>
          </p:grpSpPr>
          <p:grpSp>
            <p:nvGrpSpPr>
              <p:cNvPr id="150" name="Grouper"/>
              <p:cNvGrpSpPr/>
              <p:nvPr/>
            </p:nvGrpSpPr>
            <p:grpSpPr>
              <a:xfrm>
                <a:off x="3633175" y="0"/>
                <a:ext cx="2446364" cy="1622879"/>
                <a:chOff x="0" y="0"/>
                <a:chExt cx="2446362" cy="1622878"/>
              </a:xfrm>
            </p:grpSpPr>
            <p:grpSp>
              <p:nvGrpSpPr>
                <p:cNvPr id="148" name="Grouper"/>
                <p:cNvGrpSpPr/>
                <p:nvPr/>
              </p:nvGrpSpPr>
              <p:grpSpPr>
                <a:xfrm>
                  <a:off x="-1" y="0"/>
                  <a:ext cx="2446364" cy="1622879"/>
                  <a:chOff x="0" y="0"/>
                  <a:chExt cx="2446362" cy="1622878"/>
                </a:xfrm>
              </p:grpSpPr>
              <p:sp>
                <p:nvSpPr>
                  <p:cNvPr id="143" name="2"/>
                  <p:cNvSpPr/>
                  <p:nvPr/>
                </p:nvSpPr>
                <p:spPr>
                  <a:xfrm>
                    <a:off x="24854" y="0"/>
                    <a:ext cx="486371" cy="952500"/>
                  </a:xfrm>
                  <a:prstGeom prst="rect">
                    <a:avLst/>
                  </a:prstGeom>
                  <a:noFill/>
                  <a:ln w="12700" cap="flat">
                    <a:noFill/>
                    <a:miter lim="400000"/>
                  </a:ln>
                  <a:effectLst/>
                  <a:extLst>
                    <a:ext uri="{C572A759-6A51-4108-AA02-DFA0A04FC94B}">
                      <ma14:wrappingTextBoxFlag xmlns:ma14="http://schemas.microsoft.com/office/mac/drawingml/2011/main" val="1"/>
                    </a:ext>
                  </a:extLst>
                </p:spPr>
                <p:txBody>
                  <a:bodyPr wrap="none" lIns="50800" tIns="50800" rIns="50800" bIns="50800" numCol="1" anchor="ctr">
                    <a:spAutoFit/>
                  </a:bodyPr>
                  <a:lstStyle>
                    <a:lvl1pPr algn="l">
                      <a:defRPr sz="4800">
                        <a:latin typeface="+mj-lt"/>
                        <a:ea typeface="+mj-ea"/>
                        <a:cs typeface="+mj-cs"/>
                        <a:sym typeface="Comic Sans MS"/>
                      </a:defRPr>
                    </a:lvl1pPr>
                  </a:lstStyle>
                  <a:p>
                    <a:pPr/>
                    <a:r>
                      <a:t>2</a:t>
                    </a:r>
                  </a:p>
                </p:txBody>
              </p:sp>
              <p:sp>
                <p:nvSpPr>
                  <p:cNvPr id="144" name="7"/>
                  <p:cNvSpPr/>
                  <p:nvPr/>
                </p:nvSpPr>
                <p:spPr>
                  <a:xfrm>
                    <a:off x="0" y="670378"/>
                    <a:ext cx="486371" cy="952501"/>
                  </a:xfrm>
                  <a:prstGeom prst="rect">
                    <a:avLst/>
                  </a:prstGeom>
                  <a:noFill/>
                  <a:ln w="12700" cap="flat">
                    <a:noFill/>
                    <a:miter lim="400000"/>
                  </a:ln>
                  <a:effectLst/>
                  <a:extLst>
                    <a:ext uri="{C572A759-6A51-4108-AA02-DFA0A04FC94B}">
                      <ma14:wrappingTextBoxFlag xmlns:ma14="http://schemas.microsoft.com/office/mac/drawingml/2011/main" val="1"/>
                    </a:ext>
                  </a:extLst>
                </p:spPr>
                <p:txBody>
                  <a:bodyPr wrap="none" lIns="50800" tIns="50800" rIns="50800" bIns="50800" numCol="1" anchor="ctr">
                    <a:spAutoFit/>
                  </a:bodyPr>
                  <a:lstStyle>
                    <a:lvl1pPr algn="l">
                      <a:defRPr sz="4800">
                        <a:latin typeface="+mj-lt"/>
                        <a:ea typeface="+mj-ea"/>
                        <a:cs typeface="+mj-cs"/>
                        <a:sym typeface="Comic Sans MS"/>
                      </a:defRPr>
                    </a:lvl1pPr>
                  </a:lstStyle>
                  <a:p>
                    <a:pPr/>
                    <a:r>
                      <a:t>7</a:t>
                    </a:r>
                  </a:p>
                </p:txBody>
              </p:sp>
              <p:sp>
                <p:nvSpPr>
                  <p:cNvPr id="145" name="Ligne"/>
                  <p:cNvSpPr/>
                  <p:nvPr/>
                </p:nvSpPr>
                <p:spPr>
                  <a:xfrm>
                    <a:off x="0" y="835791"/>
                    <a:ext cx="475953" cy="1"/>
                  </a:xfrm>
                  <a:prstGeom prst="line">
                    <a:avLst/>
                  </a:prstGeom>
                  <a:noFill/>
                  <a:ln w="50800" cap="flat">
                    <a:solidFill>
                      <a:srgbClr val="000000"/>
                    </a:solidFill>
                    <a:prstDash val="solid"/>
                    <a:miter lim="400000"/>
                  </a:ln>
                  <a:effectLst/>
                </p:spPr>
                <p:txBody>
                  <a:bodyPr wrap="square" lIns="50800" tIns="50800" rIns="50800" bIns="50800" numCol="1" anchor="ctr">
                    <a:noAutofit/>
                  </a:bodyPr>
                  <a:lstStyle/>
                  <a:p>
                    <a:pPr>
                      <a:defRPr sz="2400"/>
                    </a:pPr>
                  </a:p>
                </p:txBody>
              </p:sp>
              <p:sp>
                <p:nvSpPr>
                  <p:cNvPr id="146" name="x"/>
                  <p:cNvSpPr/>
                  <p:nvPr/>
                </p:nvSpPr>
                <p:spPr>
                  <a:xfrm>
                    <a:off x="645999" y="359541"/>
                    <a:ext cx="474167" cy="952501"/>
                  </a:xfrm>
                  <a:prstGeom prst="rect">
                    <a:avLst/>
                  </a:prstGeom>
                  <a:noFill/>
                  <a:ln w="12700" cap="flat">
                    <a:noFill/>
                    <a:miter lim="400000"/>
                  </a:ln>
                  <a:effectLst/>
                  <a:extLst>
                    <a:ext uri="{C572A759-6A51-4108-AA02-DFA0A04FC94B}">
                      <ma14:wrappingTextBoxFlag xmlns:ma14="http://schemas.microsoft.com/office/mac/drawingml/2011/main" val="1"/>
                    </a:ext>
                  </a:extLst>
                </p:spPr>
                <p:txBody>
                  <a:bodyPr wrap="none" lIns="50800" tIns="50800" rIns="50800" bIns="50800" numCol="1" anchor="ctr">
                    <a:spAutoFit/>
                  </a:bodyPr>
                  <a:lstStyle>
                    <a:lvl1pPr algn="l">
                      <a:defRPr sz="4800">
                        <a:latin typeface="+mj-lt"/>
                        <a:ea typeface="+mj-ea"/>
                        <a:cs typeface="+mj-cs"/>
                        <a:sym typeface="Comic Sans MS"/>
                      </a:defRPr>
                    </a:lvl1pPr>
                  </a:lstStyle>
                  <a:p>
                    <a:pPr/>
                    <a:r>
                      <a:t>x</a:t>
                    </a:r>
                  </a:p>
                </p:txBody>
              </p:sp>
              <p:sp>
                <p:nvSpPr>
                  <p:cNvPr id="147" name="="/>
                  <p:cNvSpPr/>
                  <p:nvPr/>
                </p:nvSpPr>
                <p:spPr>
                  <a:xfrm>
                    <a:off x="2021011" y="359541"/>
                    <a:ext cx="425352" cy="952501"/>
                  </a:xfrm>
                  <a:prstGeom prst="rect">
                    <a:avLst/>
                  </a:prstGeom>
                  <a:noFill/>
                  <a:ln w="12700" cap="flat">
                    <a:noFill/>
                    <a:miter lim="400000"/>
                  </a:ln>
                  <a:effectLst/>
                  <a:extLst>
                    <a:ext uri="{C572A759-6A51-4108-AA02-DFA0A04FC94B}">
                      <ma14:wrappingTextBoxFlag xmlns:ma14="http://schemas.microsoft.com/office/mac/drawingml/2011/main" val="1"/>
                    </a:ext>
                  </a:extLst>
                </p:spPr>
                <p:txBody>
                  <a:bodyPr wrap="none" lIns="50800" tIns="50800" rIns="50800" bIns="50800" numCol="1" anchor="ctr">
                    <a:spAutoFit/>
                  </a:bodyPr>
                  <a:lstStyle>
                    <a:lvl1pPr algn="l">
                      <a:defRPr sz="4800">
                        <a:latin typeface="+mj-lt"/>
                        <a:ea typeface="+mj-ea"/>
                        <a:cs typeface="+mj-cs"/>
                        <a:sym typeface="Comic Sans MS"/>
                      </a:defRPr>
                    </a:lvl1pPr>
                  </a:lstStyle>
                  <a:p>
                    <a:pPr/>
                    <a:r>
                      <a:t>=</a:t>
                    </a:r>
                  </a:p>
                </p:txBody>
              </p:sp>
            </p:grpSp>
            <p:sp>
              <p:nvSpPr>
                <p:cNvPr id="149" name="Grouper"/>
                <p:cNvSpPr/>
                <p:nvPr/>
              </p:nvSpPr>
              <p:spPr>
                <a:xfrm>
                  <a:off x="1183113" y="335189"/>
                  <a:ext cx="668537" cy="952501"/>
                </a:xfrm>
                <a:prstGeom prst="rect">
                  <a:avLst/>
                </a:prstGeom>
                <a:noFill/>
                <a:ln w="12700" cap="flat">
                  <a:noFill/>
                  <a:miter lim="400000"/>
                </a:ln>
                <a:effectLst/>
                <a:extLst>
                  <a:ext uri="{C572A759-6A51-4108-AA02-DFA0A04FC94B}">
                    <ma14:wrappingTextBoxFlag xmlns:ma14="http://schemas.microsoft.com/office/mac/drawingml/2011/main" val="1"/>
                  </a:ext>
                </a:extLst>
              </p:spPr>
              <p:txBody>
                <a:bodyPr wrap="none" lIns="50800" tIns="50800" rIns="50800" bIns="50800" numCol="1" anchor="ctr">
                  <a:spAutoFit/>
                </a:bodyPr>
                <a:lstStyle/>
                <a:p>
                  <a:pPr algn="l">
                    <a:defRPr sz="4800">
                      <a:solidFill>
                        <a:srgbClr val="005493"/>
                      </a:solidFill>
                      <a:latin typeface="+mj-lt"/>
                      <a:ea typeface="+mj-ea"/>
                      <a:cs typeface="+mj-cs"/>
                      <a:sym typeface="Comic Sans MS"/>
                    </a:defRPr>
                  </a:pPr>
                  <a:r>
                    <a:t> </a:t>
                  </a:r>
                  <a:r>
                    <a:rPr>
                      <a:solidFill>
                        <a:srgbClr val="000000"/>
                      </a:solidFill>
                    </a:rPr>
                    <a:t>5</a:t>
                  </a:r>
                </a:p>
              </p:txBody>
            </p:sp>
          </p:grpSp>
          <p:grpSp>
            <p:nvGrpSpPr>
              <p:cNvPr id="158" name="Grouper"/>
              <p:cNvGrpSpPr/>
              <p:nvPr/>
            </p:nvGrpSpPr>
            <p:grpSpPr>
              <a:xfrm>
                <a:off x="-1" y="0"/>
                <a:ext cx="3658420" cy="1622879"/>
                <a:chOff x="0" y="0"/>
                <a:chExt cx="3658418" cy="1622878"/>
              </a:xfrm>
            </p:grpSpPr>
            <p:grpSp>
              <p:nvGrpSpPr>
                <p:cNvPr id="156" name="Grouper"/>
                <p:cNvGrpSpPr/>
                <p:nvPr/>
              </p:nvGrpSpPr>
              <p:grpSpPr>
                <a:xfrm>
                  <a:off x="-1" y="0"/>
                  <a:ext cx="3658420" cy="1622879"/>
                  <a:chOff x="0" y="0"/>
                  <a:chExt cx="3658418" cy="1622878"/>
                </a:xfrm>
              </p:grpSpPr>
              <p:sp>
                <p:nvSpPr>
                  <p:cNvPr id="151" name="2"/>
                  <p:cNvSpPr/>
                  <p:nvPr/>
                </p:nvSpPr>
                <p:spPr>
                  <a:xfrm>
                    <a:off x="24854" y="0"/>
                    <a:ext cx="486371" cy="952500"/>
                  </a:xfrm>
                  <a:prstGeom prst="rect">
                    <a:avLst/>
                  </a:prstGeom>
                  <a:noFill/>
                  <a:ln w="12700" cap="flat">
                    <a:noFill/>
                    <a:miter lim="400000"/>
                  </a:ln>
                  <a:effectLst/>
                  <a:extLst>
                    <a:ext uri="{C572A759-6A51-4108-AA02-DFA0A04FC94B}">
                      <ma14:wrappingTextBoxFlag xmlns:ma14="http://schemas.microsoft.com/office/mac/drawingml/2011/main" val="1"/>
                    </a:ext>
                  </a:extLst>
                </p:spPr>
                <p:txBody>
                  <a:bodyPr wrap="none" lIns="50800" tIns="50800" rIns="50800" bIns="50800" numCol="1" anchor="ctr">
                    <a:spAutoFit/>
                  </a:bodyPr>
                  <a:lstStyle>
                    <a:lvl1pPr algn="l">
                      <a:defRPr sz="4800">
                        <a:latin typeface="+mj-lt"/>
                        <a:ea typeface="+mj-ea"/>
                        <a:cs typeface="+mj-cs"/>
                        <a:sym typeface="Comic Sans MS"/>
                      </a:defRPr>
                    </a:lvl1pPr>
                  </a:lstStyle>
                  <a:p>
                    <a:pPr/>
                    <a:r>
                      <a:t>2</a:t>
                    </a:r>
                  </a:p>
                </p:txBody>
              </p:sp>
              <p:sp>
                <p:nvSpPr>
                  <p:cNvPr id="152" name="7"/>
                  <p:cNvSpPr/>
                  <p:nvPr/>
                </p:nvSpPr>
                <p:spPr>
                  <a:xfrm>
                    <a:off x="0" y="670378"/>
                    <a:ext cx="486371" cy="952501"/>
                  </a:xfrm>
                  <a:prstGeom prst="rect">
                    <a:avLst/>
                  </a:prstGeom>
                  <a:noFill/>
                  <a:ln w="12700" cap="flat">
                    <a:noFill/>
                    <a:miter lim="400000"/>
                  </a:ln>
                  <a:effectLst/>
                  <a:extLst>
                    <a:ext uri="{C572A759-6A51-4108-AA02-DFA0A04FC94B}">
                      <ma14:wrappingTextBoxFlag xmlns:ma14="http://schemas.microsoft.com/office/mac/drawingml/2011/main" val="1"/>
                    </a:ext>
                  </a:extLst>
                </p:spPr>
                <p:txBody>
                  <a:bodyPr wrap="none" lIns="50800" tIns="50800" rIns="50800" bIns="50800" numCol="1" anchor="ctr">
                    <a:spAutoFit/>
                  </a:bodyPr>
                  <a:lstStyle>
                    <a:lvl1pPr algn="l">
                      <a:defRPr sz="4800">
                        <a:latin typeface="+mj-lt"/>
                        <a:ea typeface="+mj-ea"/>
                        <a:cs typeface="+mj-cs"/>
                        <a:sym typeface="Comic Sans MS"/>
                      </a:defRPr>
                    </a:lvl1pPr>
                  </a:lstStyle>
                  <a:p>
                    <a:pPr/>
                    <a:r>
                      <a:t>7</a:t>
                    </a:r>
                  </a:p>
                </p:txBody>
              </p:sp>
              <p:sp>
                <p:nvSpPr>
                  <p:cNvPr id="153" name="Ligne"/>
                  <p:cNvSpPr/>
                  <p:nvPr/>
                </p:nvSpPr>
                <p:spPr>
                  <a:xfrm>
                    <a:off x="0" y="835791"/>
                    <a:ext cx="475953" cy="1"/>
                  </a:xfrm>
                  <a:prstGeom prst="line">
                    <a:avLst/>
                  </a:prstGeom>
                  <a:noFill/>
                  <a:ln w="50800" cap="flat">
                    <a:solidFill>
                      <a:srgbClr val="000000"/>
                    </a:solidFill>
                    <a:prstDash val="solid"/>
                    <a:miter lim="400000"/>
                  </a:ln>
                  <a:effectLst/>
                </p:spPr>
                <p:txBody>
                  <a:bodyPr wrap="square" lIns="50800" tIns="50800" rIns="50800" bIns="50800" numCol="1" anchor="ctr">
                    <a:noAutofit/>
                  </a:bodyPr>
                  <a:lstStyle/>
                  <a:p>
                    <a:pPr>
                      <a:defRPr sz="2400"/>
                    </a:pPr>
                  </a:p>
                </p:txBody>
              </p:sp>
              <p:sp>
                <p:nvSpPr>
                  <p:cNvPr id="154" name="de"/>
                  <p:cNvSpPr/>
                  <p:nvPr/>
                </p:nvSpPr>
                <p:spPr>
                  <a:xfrm>
                    <a:off x="645999" y="359541"/>
                    <a:ext cx="806352" cy="952501"/>
                  </a:xfrm>
                  <a:prstGeom prst="rect">
                    <a:avLst/>
                  </a:prstGeom>
                  <a:noFill/>
                  <a:ln w="12700" cap="flat">
                    <a:noFill/>
                    <a:miter lim="400000"/>
                  </a:ln>
                  <a:effectLst/>
                  <a:extLst>
                    <a:ext uri="{C572A759-6A51-4108-AA02-DFA0A04FC94B}">
                      <ma14:wrappingTextBoxFlag xmlns:ma14="http://schemas.microsoft.com/office/mac/drawingml/2011/main" val="1"/>
                    </a:ext>
                  </a:extLst>
                </p:spPr>
                <p:txBody>
                  <a:bodyPr wrap="none" lIns="50800" tIns="50800" rIns="50800" bIns="50800" numCol="1" anchor="ctr">
                    <a:spAutoFit/>
                  </a:bodyPr>
                  <a:lstStyle>
                    <a:lvl1pPr algn="l">
                      <a:defRPr sz="4800">
                        <a:latin typeface="+mj-lt"/>
                        <a:ea typeface="+mj-ea"/>
                        <a:cs typeface="+mj-cs"/>
                        <a:sym typeface="Comic Sans MS"/>
                      </a:defRPr>
                    </a:lvl1pPr>
                  </a:lstStyle>
                  <a:p>
                    <a:pPr/>
                    <a:r>
                      <a:t>de</a:t>
                    </a:r>
                  </a:p>
                </p:txBody>
              </p:sp>
              <p:sp>
                <p:nvSpPr>
                  <p:cNvPr id="155" name="c’est"/>
                  <p:cNvSpPr/>
                  <p:nvPr/>
                </p:nvSpPr>
                <p:spPr>
                  <a:xfrm>
                    <a:off x="2021011" y="359541"/>
                    <a:ext cx="1637408" cy="952501"/>
                  </a:xfrm>
                  <a:prstGeom prst="rect">
                    <a:avLst/>
                  </a:prstGeom>
                  <a:noFill/>
                  <a:ln w="12700" cap="flat">
                    <a:noFill/>
                    <a:miter lim="400000"/>
                  </a:ln>
                  <a:effectLst/>
                  <a:extLst>
                    <a:ext uri="{C572A759-6A51-4108-AA02-DFA0A04FC94B}">
                      <ma14:wrappingTextBoxFlag xmlns:ma14="http://schemas.microsoft.com/office/mac/drawingml/2011/main" val="1"/>
                    </a:ext>
                  </a:extLst>
                </p:spPr>
                <p:txBody>
                  <a:bodyPr wrap="none" lIns="50800" tIns="50800" rIns="50800" bIns="50800" numCol="1" anchor="ctr">
                    <a:spAutoFit/>
                  </a:bodyPr>
                  <a:lstStyle>
                    <a:lvl1pPr algn="l">
                      <a:defRPr sz="4800">
                        <a:latin typeface="+mj-lt"/>
                        <a:ea typeface="+mj-ea"/>
                        <a:cs typeface="+mj-cs"/>
                        <a:sym typeface="Comic Sans MS"/>
                      </a:defRPr>
                    </a:lvl1pPr>
                  </a:lstStyle>
                  <a:p>
                    <a:pPr/>
                    <a:r>
                      <a:t>c’est </a:t>
                    </a:r>
                  </a:p>
                </p:txBody>
              </p:sp>
            </p:grpSp>
            <p:sp>
              <p:nvSpPr>
                <p:cNvPr id="157" name="Grouper"/>
                <p:cNvSpPr/>
                <p:nvPr/>
              </p:nvSpPr>
              <p:spPr>
                <a:xfrm>
                  <a:off x="1269051" y="335189"/>
                  <a:ext cx="668537" cy="952501"/>
                </a:xfrm>
                <a:prstGeom prst="rect">
                  <a:avLst/>
                </a:prstGeom>
                <a:noFill/>
                <a:ln w="12700" cap="flat">
                  <a:noFill/>
                  <a:miter lim="400000"/>
                </a:ln>
                <a:effectLst/>
                <a:extLst>
                  <a:ext uri="{C572A759-6A51-4108-AA02-DFA0A04FC94B}">
                    <ma14:wrappingTextBoxFlag xmlns:ma14="http://schemas.microsoft.com/office/mac/drawingml/2011/main" val="1"/>
                  </a:ext>
                </a:extLst>
              </p:spPr>
              <p:txBody>
                <a:bodyPr wrap="none" lIns="50800" tIns="50800" rIns="50800" bIns="50800" numCol="1" anchor="ctr">
                  <a:spAutoFit/>
                </a:bodyPr>
                <a:lstStyle/>
                <a:p>
                  <a:pPr algn="l">
                    <a:defRPr sz="4800">
                      <a:solidFill>
                        <a:srgbClr val="005493"/>
                      </a:solidFill>
                      <a:latin typeface="+mj-lt"/>
                      <a:ea typeface="+mj-ea"/>
                      <a:cs typeface="+mj-cs"/>
                      <a:sym typeface="Comic Sans MS"/>
                    </a:defRPr>
                  </a:pPr>
                  <a:r>
                    <a:t> </a:t>
                  </a:r>
                  <a:r>
                    <a:rPr>
                      <a:solidFill>
                        <a:srgbClr val="000000"/>
                      </a:solidFill>
                    </a:rPr>
                    <a:t>5</a:t>
                  </a:r>
                </a:p>
              </p:txBody>
            </p:sp>
          </p:grpSp>
        </p:grpSp>
        <p:sp>
          <p:nvSpPr>
            <p:cNvPr id="160" name="…"/>
            <p:cNvSpPr/>
            <p:nvPr/>
          </p:nvSpPr>
          <p:spPr>
            <a:xfrm>
              <a:off x="6060486" y="335189"/>
              <a:ext cx="525960" cy="9525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algn="l">
                <a:defRPr sz="4800">
                  <a:latin typeface="+mj-lt"/>
                  <a:ea typeface="+mj-ea"/>
                  <a:cs typeface="+mj-cs"/>
                  <a:sym typeface="Comic Sans MS"/>
                </a:defRPr>
              </a:lvl1pPr>
            </a:lstStyle>
            <a:p>
              <a:pPr/>
              <a:r>
                <a:t>…</a:t>
              </a:r>
            </a:p>
          </p:txBody>
        </p:sp>
      </p:grpSp>
      <p:grpSp>
        <p:nvGrpSpPr>
          <p:cNvPr id="171" name="Grouper"/>
          <p:cNvGrpSpPr/>
          <p:nvPr/>
        </p:nvGrpSpPr>
        <p:grpSpPr>
          <a:xfrm>
            <a:off x="2142643" y="5222039"/>
            <a:ext cx="4266113" cy="1622880"/>
            <a:chOff x="0" y="0"/>
            <a:chExt cx="4266111" cy="1622878"/>
          </a:xfrm>
        </p:grpSpPr>
        <p:grpSp>
          <p:nvGrpSpPr>
            <p:cNvPr id="169" name="Grouper"/>
            <p:cNvGrpSpPr/>
            <p:nvPr/>
          </p:nvGrpSpPr>
          <p:grpSpPr>
            <a:xfrm>
              <a:off x="-1" y="0"/>
              <a:ext cx="3658420" cy="1622879"/>
              <a:chOff x="0" y="0"/>
              <a:chExt cx="3658418" cy="1622878"/>
            </a:xfrm>
          </p:grpSpPr>
          <p:grpSp>
            <p:nvGrpSpPr>
              <p:cNvPr id="167" name="Grouper"/>
              <p:cNvGrpSpPr/>
              <p:nvPr/>
            </p:nvGrpSpPr>
            <p:grpSpPr>
              <a:xfrm>
                <a:off x="-1" y="0"/>
                <a:ext cx="3658420" cy="1622879"/>
                <a:chOff x="0" y="0"/>
                <a:chExt cx="3658418" cy="1622878"/>
              </a:xfrm>
            </p:grpSpPr>
            <p:sp>
              <p:nvSpPr>
                <p:cNvPr id="162" name="8"/>
                <p:cNvSpPr/>
                <p:nvPr/>
              </p:nvSpPr>
              <p:spPr>
                <a:xfrm>
                  <a:off x="24854" y="0"/>
                  <a:ext cx="486371" cy="952500"/>
                </a:xfrm>
                <a:prstGeom prst="rect">
                  <a:avLst/>
                </a:prstGeom>
                <a:noFill/>
                <a:ln w="12700" cap="flat">
                  <a:noFill/>
                  <a:miter lim="400000"/>
                </a:ln>
                <a:effectLst/>
                <a:extLst>
                  <a:ext uri="{C572A759-6A51-4108-AA02-DFA0A04FC94B}">
                    <ma14:wrappingTextBoxFlag xmlns:ma14="http://schemas.microsoft.com/office/mac/drawingml/2011/main" val="1"/>
                  </a:ext>
                </a:extLst>
              </p:spPr>
              <p:txBody>
                <a:bodyPr wrap="none" lIns="50800" tIns="50800" rIns="50800" bIns="50800" numCol="1" anchor="ctr">
                  <a:spAutoFit/>
                </a:bodyPr>
                <a:lstStyle>
                  <a:lvl1pPr algn="l">
                    <a:defRPr sz="4800">
                      <a:latin typeface="+mj-lt"/>
                      <a:ea typeface="+mj-ea"/>
                      <a:cs typeface="+mj-cs"/>
                      <a:sym typeface="Comic Sans MS"/>
                    </a:defRPr>
                  </a:lvl1pPr>
                </a:lstStyle>
                <a:p>
                  <a:pPr/>
                  <a:r>
                    <a:t>8</a:t>
                  </a:r>
                </a:p>
              </p:txBody>
            </p:sp>
            <p:sp>
              <p:nvSpPr>
                <p:cNvPr id="163" name="5"/>
                <p:cNvSpPr/>
                <p:nvPr/>
              </p:nvSpPr>
              <p:spPr>
                <a:xfrm>
                  <a:off x="0" y="670378"/>
                  <a:ext cx="486371" cy="952501"/>
                </a:xfrm>
                <a:prstGeom prst="rect">
                  <a:avLst/>
                </a:prstGeom>
                <a:noFill/>
                <a:ln w="12700" cap="flat">
                  <a:noFill/>
                  <a:miter lim="400000"/>
                </a:ln>
                <a:effectLst/>
                <a:extLst>
                  <a:ext uri="{C572A759-6A51-4108-AA02-DFA0A04FC94B}">
                    <ma14:wrappingTextBoxFlag xmlns:ma14="http://schemas.microsoft.com/office/mac/drawingml/2011/main" val="1"/>
                  </a:ext>
                </a:extLst>
              </p:spPr>
              <p:txBody>
                <a:bodyPr wrap="none" lIns="50800" tIns="50800" rIns="50800" bIns="50800" numCol="1" anchor="ctr">
                  <a:spAutoFit/>
                </a:bodyPr>
                <a:lstStyle>
                  <a:lvl1pPr algn="l">
                    <a:defRPr sz="4800">
                      <a:latin typeface="+mj-lt"/>
                      <a:ea typeface="+mj-ea"/>
                      <a:cs typeface="+mj-cs"/>
                      <a:sym typeface="Comic Sans MS"/>
                    </a:defRPr>
                  </a:lvl1pPr>
                </a:lstStyle>
                <a:p>
                  <a:pPr/>
                  <a:r>
                    <a:t>5</a:t>
                  </a:r>
                </a:p>
              </p:txBody>
            </p:sp>
            <p:sp>
              <p:nvSpPr>
                <p:cNvPr id="164" name="Ligne"/>
                <p:cNvSpPr/>
                <p:nvPr/>
              </p:nvSpPr>
              <p:spPr>
                <a:xfrm>
                  <a:off x="0" y="835791"/>
                  <a:ext cx="475953" cy="1"/>
                </a:xfrm>
                <a:prstGeom prst="line">
                  <a:avLst/>
                </a:prstGeom>
                <a:noFill/>
                <a:ln w="50800" cap="flat">
                  <a:solidFill>
                    <a:srgbClr val="000000"/>
                  </a:solidFill>
                  <a:prstDash val="solid"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>
                    <a:defRPr sz="2400"/>
                  </a:pPr>
                </a:p>
              </p:txBody>
            </p:sp>
            <p:sp>
              <p:nvSpPr>
                <p:cNvPr id="165" name="de"/>
                <p:cNvSpPr/>
                <p:nvPr/>
              </p:nvSpPr>
              <p:spPr>
                <a:xfrm>
                  <a:off x="645999" y="359541"/>
                  <a:ext cx="806352" cy="952501"/>
                </a:xfrm>
                <a:prstGeom prst="rect">
                  <a:avLst/>
                </a:prstGeom>
                <a:noFill/>
                <a:ln w="12700" cap="flat">
                  <a:noFill/>
                  <a:miter lim="400000"/>
                </a:ln>
                <a:effectLst/>
                <a:extLst>
                  <a:ext uri="{C572A759-6A51-4108-AA02-DFA0A04FC94B}">
                    <ma14:wrappingTextBoxFlag xmlns:ma14="http://schemas.microsoft.com/office/mac/drawingml/2011/main" val="1"/>
                  </a:ext>
                </a:extLst>
              </p:spPr>
              <p:txBody>
                <a:bodyPr wrap="none" lIns="50800" tIns="50800" rIns="50800" bIns="50800" numCol="1" anchor="ctr">
                  <a:spAutoFit/>
                </a:bodyPr>
                <a:lstStyle>
                  <a:lvl1pPr algn="l">
                    <a:defRPr sz="4800">
                      <a:latin typeface="+mj-lt"/>
                      <a:ea typeface="+mj-ea"/>
                      <a:cs typeface="+mj-cs"/>
                      <a:sym typeface="Comic Sans MS"/>
                    </a:defRPr>
                  </a:lvl1pPr>
                </a:lstStyle>
                <a:p>
                  <a:pPr/>
                  <a:r>
                    <a:t>de</a:t>
                  </a:r>
                </a:p>
              </p:txBody>
            </p:sp>
            <p:sp>
              <p:nvSpPr>
                <p:cNvPr id="166" name="c’est"/>
                <p:cNvSpPr/>
                <p:nvPr/>
              </p:nvSpPr>
              <p:spPr>
                <a:xfrm>
                  <a:off x="2021011" y="359541"/>
                  <a:ext cx="1637408" cy="952501"/>
                </a:xfrm>
                <a:prstGeom prst="rect">
                  <a:avLst/>
                </a:prstGeom>
                <a:noFill/>
                <a:ln w="12700" cap="flat">
                  <a:noFill/>
                  <a:miter lim="400000"/>
                </a:ln>
                <a:effectLst/>
                <a:extLst>
                  <a:ext uri="{C572A759-6A51-4108-AA02-DFA0A04FC94B}">
                    <ma14:wrappingTextBoxFlag xmlns:ma14="http://schemas.microsoft.com/office/mac/drawingml/2011/main" val="1"/>
                  </a:ext>
                </a:extLst>
              </p:spPr>
              <p:txBody>
                <a:bodyPr wrap="none" lIns="50800" tIns="50800" rIns="50800" bIns="50800" numCol="1" anchor="ctr">
                  <a:spAutoFit/>
                </a:bodyPr>
                <a:lstStyle>
                  <a:lvl1pPr algn="l">
                    <a:defRPr sz="4800">
                      <a:latin typeface="+mj-lt"/>
                      <a:ea typeface="+mj-ea"/>
                      <a:cs typeface="+mj-cs"/>
                      <a:sym typeface="Comic Sans MS"/>
                    </a:defRPr>
                  </a:lvl1pPr>
                </a:lstStyle>
                <a:p>
                  <a:pPr/>
                  <a:r>
                    <a:t>c’est </a:t>
                  </a:r>
                </a:p>
              </p:txBody>
            </p:sp>
          </p:grpSp>
          <p:sp>
            <p:nvSpPr>
              <p:cNvPr id="168" name="Grouper"/>
              <p:cNvSpPr/>
              <p:nvPr/>
            </p:nvSpPr>
            <p:spPr>
              <a:xfrm>
                <a:off x="1269051" y="335189"/>
                <a:ext cx="668537" cy="95250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none" lIns="50800" tIns="50800" rIns="50800" bIns="50800" numCol="1" anchor="ctr">
                <a:spAutoFit/>
              </a:bodyPr>
              <a:lstStyle/>
              <a:p>
                <a:pPr algn="l">
                  <a:defRPr sz="4800">
                    <a:solidFill>
                      <a:srgbClr val="005493"/>
                    </a:solidFill>
                    <a:latin typeface="+mj-lt"/>
                    <a:ea typeface="+mj-ea"/>
                    <a:cs typeface="+mj-cs"/>
                    <a:sym typeface="Comic Sans MS"/>
                  </a:defRPr>
                </a:pPr>
                <a:r>
                  <a:t> </a:t>
                </a:r>
                <a:r>
                  <a:rPr>
                    <a:solidFill>
                      <a:srgbClr val="000000"/>
                    </a:solidFill>
                  </a:rPr>
                  <a:t>3</a:t>
                </a:r>
              </a:p>
            </p:txBody>
          </p:sp>
        </p:grpSp>
        <p:sp>
          <p:nvSpPr>
            <p:cNvPr id="170" name="…"/>
            <p:cNvSpPr/>
            <p:nvPr/>
          </p:nvSpPr>
          <p:spPr>
            <a:xfrm>
              <a:off x="3740152" y="335189"/>
              <a:ext cx="525960" cy="9525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algn="l">
                <a:defRPr sz="4800">
                  <a:latin typeface="+mj-lt"/>
                  <a:ea typeface="+mj-ea"/>
                  <a:cs typeface="+mj-cs"/>
                  <a:sym typeface="Comic Sans MS"/>
                </a:defRPr>
              </a:lvl1pPr>
            </a:lstStyle>
            <a:p>
              <a:pPr/>
              <a:r>
                <a:t>…</a:t>
              </a:r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Fractions égales"/>
          <p:cNvSpPr/>
          <p:nvPr>
            <p:ph type="ctrTitle"/>
          </p:nvPr>
        </p:nvSpPr>
        <p:spPr>
          <a:xfrm>
            <a:off x="1920369" y="277713"/>
            <a:ext cx="10464801" cy="1641310"/>
          </a:xfrm>
          <a:prstGeom prst="rect">
            <a:avLst/>
          </a:prstGeom>
        </p:spPr>
        <p:txBody>
          <a:bodyPr anchor="t"/>
          <a:lstStyle>
            <a:lvl1pPr marL="1411111" indent="-1411111" algn="l">
              <a:buSzPct val="100000"/>
              <a:buAutoNum type="romanUcPeriod" startAt="3"/>
            </a:lvl1pPr>
          </a:lstStyle>
          <a:p>
            <a:pPr/>
            <a:r>
              <a:t>Fractions égales</a:t>
            </a:r>
          </a:p>
        </p:txBody>
      </p:sp>
      <p:sp>
        <p:nvSpPr>
          <p:cNvPr id="174" name="En multipliant ou en divisant le numérateur ou le dénominateur par un même nombre, on obtient une fraction égale."/>
          <p:cNvSpPr/>
          <p:nvPr>
            <p:ph type="subTitle" idx="1"/>
          </p:nvPr>
        </p:nvSpPr>
        <p:spPr>
          <a:xfrm>
            <a:off x="1920369" y="2128782"/>
            <a:ext cx="10464801" cy="5496036"/>
          </a:xfrm>
          <a:prstGeom prst="rect">
            <a:avLst/>
          </a:prstGeom>
        </p:spPr>
        <p:txBody>
          <a:bodyPr/>
          <a:lstStyle>
            <a:lvl1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lvl1pPr>
          </a:lstStyle>
          <a:p>
            <a:pPr/>
            <a:r>
              <a:t>En multipliant ou en divisant le numérateur ou le dénominateur par un même nombre, on obtient une fraction égale.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Exemples :"/>
          <p:cNvSpPr/>
          <p:nvPr>
            <p:ph type="subTitle" idx="1"/>
          </p:nvPr>
        </p:nvSpPr>
        <p:spPr>
          <a:xfrm>
            <a:off x="1981446" y="189568"/>
            <a:ext cx="10464801" cy="9374464"/>
          </a:xfrm>
          <a:prstGeom prst="rect">
            <a:avLst/>
          </a:prstGeom>
        </p:spPr>
        <p:txBody>
          <a:bodyPr/>
          <a:lstStyle/>
          <a:p>
            <a:pPr algn="l"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 u="sng"/>
              <a:t>Exemples :</a:t>
            </a:r>
            <a:endParaRPr u="sng"/>
          </a:p>
          <a:p>
            <a:pPr algn="l"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endParaRPr u="sng"/>
          </a:p>
        </p:txBody>
      </p:sp>
      <p:grpSp>
        <p:nvGrpSpPr>
          <p:cNvPr id="186" name="Grouper"/>
          <p:cNvGrpSpPr/>
          <p:nvPr/>
        </p:nvGrpSpPr>
        <p:grpSpPr>
          <a:xfrm>
            <a:off x="2166035" y="1593054"/>
            <a:ext cx="2059670" cy="1622879"/>
            <a:chOff x="0" y="0"/>
            <a:chExt cx="2059669" cy="1622878"/>
          </a:xfrm>
        </p:grpSpPr>
        <p:grpSp>
          <p:nvGrpSpPr>
            <p:cNvPr id="181" name="Grouper"/>
            <p:cNvGrpSpPr/>
            <p:nvPr/>
          </p:nvGrpSpPr>
          <p:grpSpPr>
            <a:xfrm>
              <a:off x="-1" y="0"/>
              <a:ext cx="1071352" cy="1622879"/>
              <a:chOff x="0" y="0"/>
              <a:chExt cx="1071350" cy="1622878"/>
            </a:xfrm>
          </p:grpSpPr>
          <p:sp>
            <p:nvSpPr>
              <p:cNvPr id="177" name="3"/>
              <p:cNvSpPr/>
              <p:nvPr/>
            </p:nvSpPr>
            <p:spPr>
              <a:xfrm>
                <a:off x="24854" y="0"/>
                <a:ext cx="486371" cy="952500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none" lIns="50800" tIns="50800" rIns="50800" bIns="50800" numCol="1" anchor="ctr">
                <a:spAutoFit/>
              </a:bodyPr>
              <a:lstStyle>
                <a:lvl1pPr algn="l">
                  <a:defRPr sz="4800">
                    <a:latin typeface="+mj-lt"/>
                    <a:ea typeface="+mj-ea"/>
                    <a:cs typeface="+mj-cs"/>
                    <a:sym typeface="Comic Sans MS"/>
                  </a:defRPr>
                </a:lvl1pPr>
              </a:lstStyle>
              <a:p>
                <a:pPr/>
                <a:r>
                  <a:t>3</a:t>
                </a:r>
              </a:p>
            </p:txBody>
          </p:sp>
          <p:sp>
            <p:nvSpPr>
              <p:cNvPr id="178" name="4"/>
              <p:cNvSpPr/>
              <p:nvPr/>
            </p:nvSpPr>
            <p:spPr>
              <a:xfrm>
                <a:off x="0" y="670378"/>
                <a:ext cx="486371" cy="95250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none" lIns="50800" tIns="50800" rIns="50800" bIns="50800" numCol="1" anchor="ctr">
                <a:spAutoFit/>
              </a:bodyPr>
              <a:lstStyle>
                <a:lvl1pPr algn="l">
                  <a:defRPr sz="4800">
                    <a:latin typeface="+mj-lt"/>
                    <a:ea typeface="+mj-ea"/>
                    <a:cs typeface="+mj-cs"/>
                    <a:sym typeface="Comic Sans MS"/>
                  </a:defRPr>
                </a:lvl1pPr>
              </a:lstStyle>
              <a:p>
                <a:pPr/>
                <a:r>
                  <a:t>4</a:t>
                </a:r>
              </a:p>
            </p:txBody>
          </p:sp>
          <p:sp>
            <p:nvSpPr>
              <p:cNvPr id="179" name="Ligne"/>
              <p:cNvSpPr/>
              <p:nvPr/>
            </p:nvSpPr>
            <p:spPr>
              <a:xfrm>
                <a:off x="0" y="835791"/>
                <a:ext cx="475953" cy="1"/>
              </a:xfrm>
              <a:prstGeom prst="line">
                <a:avLst/>
              </a:prstGeom>
              <a:noFill/>
              <a:ln w="508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>
                  <a:defRPr sz="2400"/>
                </a:pPr>
              </a:p>
            </p:txBody>
          </p:sp>
          <p:sp>
            <p:nvSpPr>
              <p:cNvPr id="180" name="="/>
              <p:cNvSpPr/>
              <p:nvPr/>
            </p:nvSpPr>
            <p:spPr>
              <a:xfrm>
                <a:off x="645999" y="359541"/>
                <a:ext cx="425352" cy="95250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none" lIns="50800" tIns="50800" rIns="50800" bIns="50800" numCol="1" anchor="ctr">
                <a:spAutoFit/>
              </a:bodyPr>
              <a:lstStyle>
                <a:lvl1pPr algn="l">
                  <a:defRPr sz="4800">
                    <a:latin typeface="+mj-lt"/>
                    <a:ea typeface="+mj-ea"/>
                    <a:cs typeface="+mj-cs"/>
                    <a:sym typeface="Comic Sans MS"/>
                  </a:defRPr>
                </a:lvl1pPr>
              </a:lstStyle>
              <a:p>
                <a:pPr/>
                <a:r>
                  <a:t>=</a:t>
                </a:r>
              </a:p>
            </p:txBody>
          </p:sp>
        </p:grpSp>
        <p:grpSp>
          <p:nvGrpSpPr>
            <p:cNvPr id="185" name="Grouper"/>
            <p:cNvGrpSpPr/>
            <p:nvPr/>
          </p:nvGrpSpPr>
          <p:grpSpPr>
            <a:xfrm>
              <a:off x="1201228" y="0"/>
              <a:ext cx="858442" cy="1622879"/>
              <a:chOff x="0" y="0"/>
              <a:chExt cx="858440" cy="1622878"/>
            </a:xfrm>
          </p:grpSpPr>
          <p:sp>
            <p:nvSpPr>
              <p:cNvPr id="182" name="…"/>
              <p:cNvSpPr/>
              <p:nvPr/>
            </p:nvSpPr>
            <p:spPr>
              <a:xfrm>
                <a:off x="24854" y="0"/>
                <a:ext cx="708125" cy="952500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none" lIns="50800" tIns="50800" rIns="50800" bIns="50800" numCol="1" anchor="ctr">
                <a:spAutoFit/>
              </a:bodyPr>
              <a:lstStyle/>
              <a:p>
                <a:pPr algn="l">
                  <a:defRPr sz="4800">
                    <a:solidFill>
                      <a:srgbClr val="005493"/>
                    </a:solidFill>
                    <a:latin typeface="+mj-lt"/>
                    <a:ea typeface="+mj-ea"/>
                    <a:cs typeface="+mj-cs"/>
                    <a:sym typeface="Comic Sans MS"/>
                  </a:defRPr>
                </a:pPr>
                <a:r>
                  <a:t> </a:t>
                </a:r>
                <a:r>
                  <a:rPr>
                    <a:solidFill>
                      <a:srgbClr val="000000"/>
                    </a:solidFill>
                  </a:rPr>
                  <a:t>…</a:t>
                </a:r>
              </a:p>
            </p:txBody>
          </p:sp>
          <p:sp>
            <p:nvSpPr>
              <p:cNvPr id="183" name="20"/>
              <p:cNvSpPr/>
              <p:nvPr/>
            </p:nvSpPr>
            <p:spPr>
              <a:xfrm>
                <a:off x="0" y="670378"/>
                <a:ext cx="858441" cy="95250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none" lIns="50800" tIns="50800" rIns="50800" bIns="50800" numCol="1" anchor="ctr">
                <a:spAutoFit/>
              </a:bodyPr>
              <a:lstStyle>
                <a:lvl1pPr algn="l">
                  <a:defRPr sz="4800">
                    <a:latin typeface="+mj-lt"/>
                    <a:ea typeface="+mj-ea"/>
                    <a:cs typeface="+mj-cs"/>
                    <a:sym typeface="Comic Sans MS"/>
                  </a:defRPr>
                </a:lvl1pPr>
              </a:lstStyle>
              <a:p>
                <a:pPr/>
                <a:r>
                  <a:t>20</a:t>
                </a:r>
              </a:p>
            </p:txBody>
          </p:sp>
          <p:sp>
            <p:nvSpPr>
              <p:cNvPr id="184" name="Ligne"/>
              <p:cNvSpPr/>
              <p:nvPr/>
            </p:nvSpPr>
            <p:spPr>
              <a:xfrm>
                <a:off x="0" y="835791"/>
                <a:ext cx="717654" cy="1"/>
              </a:xfrm>
              <a:prstGeom prst="line">
                <a:avLst/>
              </a:prstGeom>
              <a:noFill/>
              <a:ln w="508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>
                  <a:defRPr sz="2400"/>
                </a:pPr>
              </a:p>
            </p:txBody>
          </p:sp>
        </p:grpSp>
      </p:grpSp>
      <p:grpSp>
        <p:nvGrpSpPr>
          <p:cNvPr id="196" name="Grouper"/>
          <p:cNvGrpSpPr/>
          <p:nvPr/>
        </p:nvGrpSpPr>
        <p:grpSpPr>
          <a:xfrm>
            <a:off x="2166035" y="3889996"/>
            <a:ext cx="2084524" cy="1622879"/>
            <a:chOff x="0" y="0"/>
            <a:chExt cx="2084523" cy="1622878"/>
          </a:xfrm>
        </p:grpSpPr>
        <p:grpSp>
          <p:nvGrpSpPr>
            <p:cNvPr id="191" name="Grouper"/>
            <p:cNvGrpSpPr/>
            <p:nvPr/>
          </p:nvGrpSpPr>
          <p:grpSpPr>
            <a:xfrm>
              <a:off x="-1" y="0"/>
              <a:ext cx="1071352" cy="1622879"/>
              <a:chOff x="0" y="0"/>
              <a:chExt cx="1071350" cy="1622878"/>
            </a:xfrm>
          </p:grpSpPr>
          <p:sp>
            <p:nvSpPr>
              <p:cNvPr id="187" name="11"/>
              <p:cNvSpPr/>
              <p:nvPr/>
            </p:nvSpPr>
            <p:spPr>
              <a:xfrm>
                <a:off x="24854" y="0"/>
                <a:ext cx="663179" cy="952500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none" lIns="50800" tIns="50800" rIns="50800" bIns="50800" numCol="1" anchor="ctr">
                <a:spAutoFit/>
              </a:bodyPr>
              <a:lstStyle>
                <a:lvl1pPr algn="l">
                  <a:defRPr sz="4800">
                    <a:latin typeface="+mj-lt"/>
                    <a:ea typeface="+mj-ea"/>
                    <a:cs typeface="+mj-cs"/>
                    <a:sym typeface="Comic Sans MS"/>
                  </a:defRPr>
                </a:lvl1pPr>
              </a:lstStyle>
              <a:p>
                <a:pPr/>
                <a:r>
                  <a:t>11</a:t>
                </a:r>
              </a:p>
            </p:txBody>
          </p:sp>
          <p:sp>
            <p:nvSpPr>
              <p:cNvPr id="188" name="6"/>
              <p:cNvSpPr/>
              <p:nvPr/>
            </p:nvSpPr>
            <p:spPr>
              <a:xfrm>
                <a:off x="0" y="670378"/>
                <a:ext cx="486371" cy="95250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none" lIns="50800" tIns="50800" rIns="50800" bIns="50800" numCol="1" anchor="ctr">
                <a:spAutoFit/>
              </a:bodyPr>
              <a:lstStyle>
                <a:lvl1pPr algn="l">
                  <a:defRPr sz="4800">
                    <a:latin typeface="+mj-lt"/>
                    <a:ea typeface="+mj-ea"/>
                    <a:cs typeface="+mj-cs"/>
                    <a:sym typeface="Comic Sans MS"/>
                  </a:defRPr>
                </a:lvl1pPr>
              </a:lstStyle>
              <a:p>
                <a:pPr/>
                <a:r>
                  <a:t>6</a:t>
                </a:r>
              </a:p>
            </p:txBody>
          </p:sp>
          <p:sp>
            <p:nvSpPr>
              <p:cNvPr id="189" name="Ligne"/>
              <p:cNvSpPr/>
              <p:nvPr/>
            </p:nvSpPr>
            <p:spPr>
              <a:xfrm>
                <a:off x="0" y="835791"/>
                <a:ext cx="608301" cy="1"/>
              </a:xfrm>
              <a:prstGeom prst="line">
                <a:avLst/>
              </a:prstGeom>
              <a:noFill/>
              <a:ln w="508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>
                  <a:defRPr sz="2400"/>
                </a:pPr>
              </a:p>
            </p:txBody>
          </p:sp>
          <p:sp>
            <p:nvSpPr>
              <p:cNvPr id="190" name="="/>
              <p:cNvSpPr/>
              <p:nvPr/>
            </p:nvSpPr>
            <p:spPr>
              <a:xfrm>
                <a:off x="645999" y="359541"/>
                <a:ext cx="425352" cy="95250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none" lIns="50800" tIns="50800" rIns="50800" bIns="50800" numCol="1" anchor="ctr">
                <a:spAutoFit/>
              </a:bodyPr>
              <a:lstStyle>
                <a:lvl1pPr algn="l">
                  <a:defRPr sz="4800">
                    <a:latin typeface="+mj-lt"/>
                    <a:ea typeface="+mj-ea"/>
                    <a:cs typeface="+mj-cs"/>
                    <a:sym typeface="Comic Sans MS"/>
                  </a:defRPr>
                </a:lvl1pPr>
              </a:lstStyle>
              <a:p>
                <a:pPr/>
                <a:r>
                  <a:t>=</a:t>
                </a:r>
              </a:p>
            </p:txBody>
          </p:sp>
        </p:grpSp>
        <p:grpSp>
          <p:nvGrpSpPr>
            <p:cNvPr id="195" name="Grouper"/>
            <p:cNvGrpSpPr/>
            <p:nvPr/>
          </p:nvGrpSpPr>
          <p:grpSpPr>
            <a:xfrm>
              <a:off x="1201228" y="0"/>
              <a:ext cx="883296" cy="1622879"/>
              <a:chOff x="0" y="0"/>
              <a:chExt cx="883294" cy="1622878"/>
            </a:xfrm>
          </p:grpSpPr>
          <p:sp>
            <p:nvSpPr>
              <p:cNvPr id="192" name="33"/>
              <p:cNvSpPr/>
              <p:nvPr/>
            </p:nvSpPr>
            <p:spPr>
              <a:xfrm>
                <a:off x="24854" y="0"/>
                <a:ext cx="858441" cy="952500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none" lIns="50800" tIns="50800" rIns="50800" bIns="50800" numCol="1" anchor="ctr">
                <a:spAutoFit/>
              </a:bodyPr>
              <a:lstStyle>
                <a:lvl1pPr algn="l">
                  <a:defRPr sz="4800">
                    <a:latin typeface="+mj-lt"/>
                    <a:ea typeface="+mj-ea"/>
                    <a:cs typeface="+mj-cs"/>
                    <a:sym typeface="Comic Sans MS"/>
                  </a:defRPr>
                </a:lvl1pPr>
              </a:lstStyle>
              <a:p>
                <a:pPr/>
                <a:r>
                  <a:t>33</a:t>
                </a:r>
              </a:p>
            </p:txBody>
          </p:sp>
          <p:sp>
            <p:nvSpPr>
              <p:cNvPr id="193" name="…"/>
              <p:cNvSpPr/>
              <p:nvPr/>
            </p:nvSpPr>
            <p:spPr>
              <a:xfrm>
                <a:off x="0" y="670378"/>
                <a:ext cx="708125" cy="95250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none" lIns="50800" tIns="50800" rIns="50800" bIns="50800" numCol="1" anchor="ctr">
                <a:spAutoFit/>
              </a:bodyPr>
              <a:lstStyle/>
              <a:p>
                <a:pPr algn="l">
                  <a:defRPr sz="4800">
                    <a:solidFill>
                      <a:srgbClr val="005493"/>
                    </a:solidFill>
                    <a:latin typeface="+mj-lt"/>
                    <a:ea typeface="+mj-ea"/>
                    <a:cs typeface="+mj-cs"/>
                    <a:sym typeface="Comic Sans MS"/>
                  </a:defRPr>
                </a:pPr>
                <a:r>
                  <a:t> </a:t>
                </a:r>
                <a:r>
                  <a:rPr>
                    <a:solidFill>
                      <a:srgbClr val="000000"/>
                    </a:solidFill>
                  </a:rPr>
                  <a:t>…</a:t>
                </a:r>
              </a:p>
            </p:txBody>
          </p:sp>
          <p:sp>
            <p:nvSpPr>
              <p:cNvPr id="194" name="Ligne"/>
              <p:cNvSpPr/>
              <p:nvPr/>
            </p:nvSpPr>
            <p:spPr>
              <a:xfrm>
                <a:off x="0" y="835791"/>
                <a:ext cx="717654" cy="1"/>
              </a:xfrm>
              <a:prstGeom prst="line">
                <a:avLst/>
              </a:prstGeom>
              <a:noFill/>
              <a:ln w="508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>
                  <a:defRPr sz="2400"/>
                </a:pPr>
              </a:p>
            </p:txBody>
          </p:sp>
        </p:grpSp>
      </p:grpSp>
    </p:spTree>
  </p:cSld>
  <p:clrMapOvr>
    <a:masterClrMapping/>
  </p:clrMapOvr>
  <p:transition xmlns:p14="http://schemas.microsoft.com/office/powerpoint/2010/main" spd="med" advClick="1"/>
</p:sld>
</file>

<file path=ppt/theme/_rels/theme1.xml.rels><?xml version="1.0" encoding="UTF-8" standalone="yes"?><Relationships xmlns="http://schemas.openxmlformats.org/package/2006/relationships"><Relationship Id="rId1" Type="http://schemas.openxmlformats.org/officeDocument/2006/relationships/image" Target="../media/image1.png"/></Relationships>

</file>

<file path=ppt/theme/_rels/theme2.xml.rels><?xml version="1.0" encoding="UTF-8" standalone="yes"?><Relationships xmlns="http://schemas.openxmlformats.org/package/2006/relationships"><Relationship Id="rId1" Type="http://schemas.openxmlformats.org/officeDocument/2006/relationships/image" Target="../media/image1.png"/></Relationships>

</file>

<file path=ppt/theme/theme1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Comic Sans MS"/>
        <a:ea typeface="Comic Sans MS"/>
        <a:cs typeface="Comic Sans MS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50800" dist="12700" dir="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12700" cap="flat">
          <a:noFill/>
          <a:miter lim="400000"/>
        </a:ln>
        <a:effectLst>
          <a:outerShdw sx="100000" sy="100000" kx="0" ky="0" algn="b" rotWithShape="0" blurRad="38100" dist="25400" dir="540000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Comic Sans MS"/>
        <a:ea typeface="Comic Sans MS"/>
        <a:cs typeface="Comic Sans MS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50800" dist="12700" dir="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12700" cap="flat">
          <a:noFill/>
          <a:miter lim="400000"/>
        </a:ln>
        <a:effectLst>
          <a:outerShdw sx="100000" sy="100000" kx="0" ky="0" algn="b" rotWithShape="0" blurRad="38100" dist="25400" dir="540000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