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56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 smtClean="0"/>
              <a:t>morts</a:t>
            </a:r>
            <a:endParaRPr lang="en-US" dirty="0"/>
          </a:p>
        </c:rich>
      </c:tx>
      <c:layout>
        <c:manualLayout>
          <c:xMode val="edge"/>
          <c:yMode val="edge"/>
          <c:x val="0.46894927536231895"/>
          <c:y val="2.33491399656841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mort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Feuil1!$A$2:$A$5</c:f>
              <c:strCache>
                <c:ptCount val="2"/>
                <c:pt idx="0">
                  <c:v>femmes qui meurt</c:v>
                </c:pt>
                <c:pt idx="1">
                  <c:v>femmes en vie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3.4</c:v>
                </c:pt>
                <c:pt idx="1">
                  <c:v>96.6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F2-4654-A85F-89250CB429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morts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Feuil1!$A$2:$A$5</c:f>
              <c:strCache>
                <c:ptCount val="2"/>
                <c:pt idx="0">
                  <c:v>femmes qui reste en vie</c:v>
                </c:pt>
                <c:pt idx="1">
                  <c:v>femmes qui meurt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D4-4080-9947-1B0764C63A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082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777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103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36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3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208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443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11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7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3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167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B2576-F5EE-4F50-AF2D-7B82BAACFCB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427C7-617B-4EEF-B31D-86329B524B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939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131" y="175912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 smtClean="0">
                <a:latin typeface="Bahnschrift Light" panose="020B0502040204020203" pitchFamily="34" charset="0"/>
                <a:ea typeface="Adobe Myungjo Std M" panose="02020600000000000000" pitchFamily="18" charset="-128"/>
              </a:rPr>
              <a:t>En 1846, le maternité de l’hôpital de Vienne a très mauvaise réputation. Beaucoup de femme y meurt après l’accouchement d’une maladie que l’on connais malle a cette époque </a:t>
            </a:r>
            <a:r>
              <a:rPr lang="fr-FR" sz="3200" dirty="0" smtClean="0">
                <a:solidFill>
                  <a:srgbClr val="FF0000"/>
                </a:solidFill>
                <a:latin typeface="Bahnschrift Light" panose="020B0502040204020203" pitchFamily="34" charset="0"/>
                <a:ea typeface="Adobe Myungjo Std M" panose="02020600000000000000" pitchFamily="18" charset="-128"/>
              </a:rPr>
              <a:t>Fièvre puerpérale. </a:t>
            </a:r>
            <a:r>
              <a:rPr lang="fr-FR" sz="3200" dirty="0" smtClean="0">
                <a:latin typeface="Bahnschrift Light" panose="020B0502040204020203" pitchFamily="34" charset="0"/>
                <a:ea typeface="Adobe Myungjo Std M" panose="02020600000000000000" pitchFamily="18" charset="-128"/>
              </a:rPr>
              <a:t>La maternité comportent 2 cliniques, une où les étudiants travaillent et l’autre ou seule les sages-femmes procèdent au accouchements.</a:t>
            </a:r>
            <a:endParaRPr lang="fr-FR" sz="3200" dirty="0">
              <a:latin typeface="Bahnschrift Light" panose="020B0502040204020203" pitchFamily="34" charset="0"/>
              <a:ea typeface="Adobe Myungjo Std M" panose="020206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10218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87105" y="500062"/>
            <a:ext cx="10515600" cy="1325563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Les sages-femmes: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513900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7152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43975" y="404484"/>
            <a:ext cx="10515600" cy="1325563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Les étudiants: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854923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0639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. </a:t>
            </a:r>
            <a:r>
              <a:rPr lang="fr-FR" dirty="0" err="1" smtClean="0"/>
              <a:t>Ignaz</a:t>
            </a:r>
            <a:r>
              <a:rPr lang="fr-FR" dirty="0" smtClean="0"/>
              <a:t> Semmelweis, jeune médecin viennois veut étudier sérieusement la question.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535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96887" y="2236123"/>
            <a:ext cx="6212378" cy="277705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B0F0"/>
                </a:solidFill>
              </a:rPr>
              <a:t>L'asepsie est un ensemble de méthodes préventives des maladies infectieuses consistant à empêcher l'introduction des microbes dans l'organisme.</a:t>
            </a:r>
            <a:endParaRPr lang="fr-F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206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47506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CONCLUSION :</a:t>
            </a:r>
            <a:endParaRPr lang="fr-FR" dirty="0">
              <a:solidFill>
                <a:srgbClr val="FF0000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82189" y="3011835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En 1847, le jeune médecin ,</a:t>
            </a:r>
            <a:r>
              <a:rPr lang="fr-FR" dirty="0" err="1" smtClean="0"/>
              <a:t>Ignaz</a:t>
            </a:r>
            <a:r>
              <a:rPr lang="fr-FR" dirty="0" smtClean="0"/>
              <a:t> Semmelweis entreprend d’établir des statistiques de mortalité dans deux maternités voisines. Plus de femmes meurent lorsqu’elles sont accouchées par des médecins plutôt que par des sages-femmes. La cause : le fait que les médecins et les chirurgiens pratiquaient jusque-là leur art sans jamais se laver les mains.</a:t>
            </a:r>
          </a:p>
        </p:txBody>
      </p:sp>
    </p:spTree>
    <p:extLst>
      <p:ext uri="{BB962C8B-B14F-4D97-AF65-F5344CB8AC3E}">
        <p14:creationId xmlns:p14="http://schemas.microsoft.com/office/powerpoint/2010/main" val="225507056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154</Words>
  <Application>Microsoft Office PowerPoint</Application>
  <PresentationFormat>Grand écran</PresentationFormat>
  <Paragraphs>9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Adobe Myungjo Std M</vt:lpstr>
      <vt:lpstr>Arial</vt:lpstr>
      <vt:lpstr>Bahnschrift Light</vt:lpstr>
      <vt:lpstr>Calibri</vt:lpstr>
      <vt:lpstr>Calibri Light</vt:lpstr>
      <vt:lpstr>Thème Office</vt:lpstr>
      <vt:lpstr>Présentation PowerPoint</vt:lpstr>
      <vt:lpstr>Les sages-femmes:</vt:lpstr>
      <vt:lpstr>Les étudiants:</vt:lpstr>
      <vt:lpstr>Présentation PowerPoint</vt:lpstr>
      <vt:lpstr>Présentation PowerPoint</vt:lpstr>
      <vt:lpstr>CONCLUSION 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Windows</dc:creator>
  <cp:lastModifiedBy>Utilisateur Windows</cp:lastModifiedBy>
  <cp:revision>4</cp:revision>
  <dcterms:created xsi:type="dcterms:W3CDTF">2019-06-20T11:50:53Z</dcterms:created>
  <dcterms:modified xsi:type="dcterms:W3CDTF">2019-06-20T12:20:38Z</dcterms:modified>
</cp:coreProperties>
</file>