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3" d="100"/>
          <a:sy n="103" d="100"/>
        </p:scale>
        <p:origin x="138"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871969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436771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601418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224C148-D14B-4A62-AFBE-BDA6C10F538E}" type="datetimeFigureOut">
              <a:rPr lang="fr-FR" smtClean="0"/>
              <a:t>20/06/2019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615667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224C148-D14B-4A62-AFBE-BDA6C10F538E}" type="datetimeFigureOut">
              <a:rPr lang="fr-FR" smtClean="0"/>
              <a:t>20/06/2019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520186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224C148-D14B-4A62-AFBE-BDA6C10F538E}" type="datetimeFigureOut">
              <a:rPr lang="fr-FR" smtClean="0"/>
              <a:t>20/06/2019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631920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224C148-D14B-4A62-AFBE-BDA6C10F538E}" type="datetimeFigureOut">
              <a:rPr lang="fr-FR" smtClean="0"/>
              <a:t>20/06/2019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1158814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224C148-D14B-4A62-AFBE-BDA6C10F538E}" type="datetimeFigureOut">
              <a:rPr lang="fr-FR" smtClean="0"/>
              <a:t>20/06/2019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647440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224C148-D14B-4A62-AFBE-BDA6C10F538E}" type="datetimeFigureOut">
              <a:rPr lang="fr-FR" smtClean="0"/>
              <a:t>20/06/2019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2262726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3637316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287924-27CE-42F0-A36A-16CD68CCD2A5}" type="slidenum">
              <a:rPr lang="fr-FR" smtClean="0"/>
              <a:t>‹N°›</a:t>
            </a:fld>
            <a:endParaRPr lang="fr-FR"/>
          </a:p>
        </p:txBody>
      </p:sp>
    </p:spTree>
    <p:extLst>
      <p:ext uri="{BB962C8B-B14F-4D97-AF65-F5344CB8AC3E}">
        <p14:creationId xmlns:p14="http://schemas.microsoft.com/office/powerpoint/2010/main" val="18809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24C148-D14B-4A62-AFBE-BDA6C10F538E}" type="datetimeFigureOut">
              <a:rPr lang="fr-FR" smtClean="0"/>
              <a:t>20/06/2019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287924-27CE-42F0-A36A-16CD68CCD2A5}" type="slidenum">
              <a:rPr lang="fr-FR" smtClean="0"/>
              <a:t>‹N°›</a:t>
            </a:fld>
            <a:endParaRPr lang="fr-FR"/>
          </a:p>
        </p:txBody>
      </p:sp>
    </p:spTree>
    <p:extLst>
      <p:ext uri="{BB962C8B-B14F-4D97-AF65-F5344CB8AC3E}">
        <p14:creationId xmlns:p14="http://schemas.microsoft.com/office/powerpoint/2010/main" val="4194222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640080" y="423949"/>
            <a:ext cx="11039302" cy="6051666"/>
          </a:xfrm>
        </p:spPr>
        <p:txBody>
          <a:bodyPr>
            <a:normAutofit/>
          </a:bodyPr>
          <a:lstStyle/>
          <a:p>
            <a:r>
              <a:rPr lang="fr-FR" sz="5400" dirty="0" smtClean="0"/>
              <a:t>Les mains sales.</a:t>
            </a:r>
          </a:p>
          <a:p>
            <a:pPr algn="l"/>
            <a:r>
              <a:rPr lang="fr-FR" dirty="0" smtClean="0"/>
              <a:t>  </a:t>
            </a:r>
          </a:p>
          <a:p>
            <a:pPr algn="l"/>
            <a:r>
              <a:rPr lang="fr-FR" dirty="0"/>
              <a:t> </a:t>
            </a:r>
            <a:r>
              <a:rPr lang="fr-FR" dirty="0" smtClean="0"/>
              <a:t>                                          </a:t>
            </a:r>
            <a:r>
              <a:rPr lang="fr-FR" dirty="0" err="1" smtClean="0"/>
              <a:t>Eric</a:t>
            </a:r>
            <a:r>
              <a:rPr lang="fr-FR" dirty="0" smtClean="0"/>
              <a:t> </a:t>
            </a:r>
            <a:r>
              <a:rPr lang="fr-FR" dirty="0" err="1" smtClean="0"/>
              <a:t>Hamonou</a:t>
            </a:r>
            <a:r>
              <a:rPr lang="fr-FR" dirty="0" smtClean="0"/>
              <a:t>, journaliste scientifique . </a:t>
            </a:r>
          </a:p>
          <a:p>
            <a:pPr algn="l"/>
            <a:endParaRPr lang="fr-FR" sz="3600" dirty="0" smtClean="0"/>
          </a:p>
          <a:p>
            <a:pPr algn="l"/>
            <a:endParaRPr lang="fr-FR" sz="3600" dirty="0"/>
          </a:p>
          <a:p>
            <a:pPr algn="l"/>
            <a:endParaRPr lang="fr-FR" sz="3600" dirty="0" smtClean="0"/>
          </a:p>
          <a:p>
            <a:pPr algn="l"/>
            <a:r>
              <a:rPr lang="fr-FR" sz="3600" dirty="0" smtClean="0"/>
              <a:t>Il fait une expérience de culture sur les microbes et de                     bactéries qui c’est pas sans risque. &gt;&gt;</a:t>
            </a:r>
            <a:endParaRPr lang="fr-FR" sz="3600" dirty="0"/>
          </a:p>
        </p:txBody>
      </p:sp>
    </p:spTree>
    <p:extLst>
      <p:ext uri="{BB962C8B-B14F-4D97-AF65-F5344CB8AC3E}">
        <p14:creationId xmlns:p14="http://schemas.microsoft.com/office/powerpoint/2010/main" val="2163513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423333"/>
            <a:ext cx="10515600" cy="5753630"/>
          </a:xfrm>
        </p:spPr>
        <p:txBody>
          <a:bodyPr>
            <a:noAutofit/>
          </a:bodyPr>
          <a:lstStyle/>
          <a:p>
            <a:r>
              <a:rPr lang="fr-FR" sz="5400" dirty="0" smtClean="0">
                <a:solidFill>
                  <a:schemeClr val="bg1"/>
                </a:solidFill>
              </a:rPr>
              <a:t>Il commence par préparer classiquement un bouillon de viande qu’il dépose dans des boites de Pétri sur lesquelles il passe ensuite ses mains sales puis lavées au savon. Au bout de quelques jours, le résultat est stupéfiant, pour ne pas dire inquiétant. </a:t>
            </a:r>
            <a:endParaRPr lang="fr-FR" sz="5400" dirty="0">
              <a:solidFill>
                <a:schemeClr val="bg1"/>
              </a:solidFill>
            </a:endParaRPr>
          </a:p>
        </p:txBody>
      </p:sp>
    </p:spTree>
    <p:extLst>
      <p:ext uri="{BB962C8B-B14F-4D97-AF65-F5344CB8AC3E}">
        <p14:creationId xmlns:p14="http://schemas.microsoft.com/office/powerpoint/2010/main" val="3886796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58800" y="567267"/>
            <a:ext cx="10795000" cy="5609696"/>
          </a:xfrm>
          <a:solidFill>
            <a:srgbClr val="002060"/>
          </a:solidFill>
        </p:spPr>
        <p:txBody>
          <a:bodyPr>
            <a:normAutofit/>
          </a:bodyPr>
          <a:lstStyle/>
          <a:p>
            <a:r>
              <a:rPr lang="fr-FR" sz="4400" dirty="0" smtClean="0">
                <a:solidFill>
                  <a:schemeClr val="bg1"/>
                </a:solidFill>
              </a:rPr>
              <a:t>Le résultat : </a:t>
            </a:r>
          </a:p>
          <a:p>
            <a:r>
              <a:rPr lang="fr-FR" sz="3200" dirty="0" smtClean="0">
                <a:solidFill>
                  <a:schemeClr val="bg1"/>
                </a:solidFill>
              </a:rPr>
              <a:t>En se lavant les mains il y a peu de bactéries. </a:t>
            </a:r>
          </a:p>
          <a:p>
            <a:r>
              <a:rPr lang="fr-FR" sz="3200" dirty="0" smtClean="0">
                <a:solidFill>
                  <a:schemeClr val="bg1"/>
                </a:solidFill>
              </a:rPr>
              <a:t>Sans se laver les mains il y a des tonnes de bactéries et de microbes. </a:t>
            </a:r>
            <a:endParaRPr lang="fr-FR" sz="3200" dirty="0">
              <a:solidFill>
                <a:schemeClr val="bg1"/>
              </a:solidFill>
            </a:endParaRPr>
          </a:p>
        </p:txBody>
      </p:sp>
    </p:spTree>
    <p:extLst>
      <p:ext uri="{BB962C8B-B14F-4D97-AF65-F5344CB8AC3E}">
        <p14:creationId xmlns:p14="http://schemas.microsoft.com/office/powerpoint/2010/main" val="1802304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 name="Espace réservé du contenu 3"/>
          <p:cNvPicPr>
            <a:picLocks noGrp="1" noChangeAspect="1"/>
          </p:cNvPicPr>
          <p:nvPr>
            <p:ph idx="1"/>
          </p:nvPr>
        </p:nvPicPr>
        <p:blipFill>
          <a:blip r:embed="rId2"/>
          <a:stretch>
            <a:fillRect/>
          </a:stretch>
        </p:blipFill>
        <p:spPr>
          <a:xfrm>
            <a:off x="-1138524" y="1"/>
            <a:ext cx="13634257" cy="7473820"/>
          </a:xfrm>
          <a:prstGeom prst="rect">
            <a:avLst/>
          </a:prstGeom>
        </p:spPr>
      </p:pic>
    </p:spTree>
    <p:extLst>
      <p:ext uri="{BB962C8B-B14F-4D97-AF65-F5344CB8AC3E}">
        <p14:creationId xmlns:p14="http://schemas.microsoft.com/office/powerpoint/2010/main" val="30520084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71026" y="561068"/>
            <a:ext cx="10831286" cy="5811838"/>
          </a:xfrm>
          <a:solidFill>
            <a:srgbClr val="002060"/>
          </a:solidFill>
        </p:spPr>
        <p:txBody>
          <a:bodyPr/>
          <a:lstStyle/>
          <a:p>
            <a:r>
              <a:rPr lang="fr-FR" smtClean="0">
                <a:solidFill>
                  <a:schemeClr val="bg1"/>
                </a:solidFill>
              </a:rPr>
              <a:t>Conclusion :</a:t>
            </a:r>
          </a:p>
          <a:p>
            <a:endParaRPr lang="fr-FR" dirty="0">
              <a:solidFill>
                <a:schemeClr val="bg1"/>
              </a:solidFill>
            </a:endParaRPr>
          </a:p>
        </p:txBody>
      </p:sp>
    </p:spTree>
    <p:extLst>
      <p:ext uri="{BB962C8B-B14F-4D97-AF65-F5344CB8AC3E}">
        <p14:creationId xmlns:p14="http://schemas.microsoft.com/office/powerpoint/2010/main" val="18327728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110</Words>
  <Application>Microsoft Office PowerPoint</Application>
  <PresentationFormat>Grand écran</PresentationFormat>
  <Paragraphs>12</Paragraphs>
  <Slides>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5</vt:i4>
      </vt:variant>
    </vt:vector>
  </HeadingPairs>
  <TitlesOfParts>
    <vt:vector size="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Windows</dc:creator>
  <cp:lastModifiedBy>Utilisateur Windows</cp:lastModifiedBy>
  <cp:revision>5</cp:revision>
  <dcterms:created xsi:type="dcterms:W3CDTF">2019-06-20T13:27:54Z</dcterms:created>
  <dcterms:modified xsi:type="dcterms:W3CDTF">2019-06-20T13:57:09Z</dcterms:modified>
</cp:coreProperties>
</file>