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791A8B64-F795-4C2C-ACE5-C5F6CD70762D}">
          <p14:sldIdLst>
            <p14:sldId id="256"/>
            <p14:sldId id="257"/>
            <p14:sldId id="258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424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880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72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535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940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794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99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808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13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37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421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9915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235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195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159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98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623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B09CFAF8-46D2-46AD-9A23-A1CC1FB8C5C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7B843752-7B36-4752-80DD-A622638790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5431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418859"/>
          </a:xfrm>
        </p:spPr>
        <p:txBody>
          <a:bodyPr>
            <a:normAutofit fontScale="90000"/>
          </a:bodyPr>
          <a:lstStyle/>
          <a:p>
            <a:r>
              <a:rPr lang="fr-FR" sz="9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Pasteurisation</a:t>
            </a:r>
            <a:endParaRPr lang="fr-FR" sz="9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5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 VIN </a:t>
            </a:r>
          </a:p>
          <a:p>
            <a:endParaRPr lang="fr-FR" sz="5000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590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Louis Pasteur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2000" dirty="0" smtClean="0"/>
              <a:t>(1822-1895)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sz="4000" dirty="0" smtClean="0"/>
          </a:p>
          <a:p>
            <a:pPr marL="0" indent="0">
              <a:buNone/>
            </a:pPr>
            <a:r>
              <a:rPr lang="fr-FR" dirty="0" smtClean="0"/>
              <a:t>                            Louis Pasteur est un chimiste de génie qui a découvert</a:t>
            </a:r>
          </a:p>
          <a:p>
            <a:pPr marL="0" indent="0">
              <a:buNone/>
            </a:pPr>
            <a:r>
              <a:rPr lang="fr-FR" dirty="0" smtClean="0"/>
              <a:t>Qui a découvert la « pasteurisation ».  En 1857, Louis Pasteur trouve enfin la raison de la transformation du vin au fil du temps . Son</a:t>
            </a:r>
          </a:p>
          <a:p>
            <a:pPr marL="0" indent="0">
              <a:buNone/>
            </a:pPr>
            <a:r>
              <a:rPr lang="fr-FR" dirty="0" smtClean="0"/>
              <a:t>microscope lui a permis de voir ce qui est invisible à l’œil nu et il découvre un champignon minuscule qui transforme le vin en vinaigre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42" y="137012"/>
            <a:ext cx="20955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981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Questions -  Réponses</a:t>
            </a:r>
            <a:endParaRPr lang="fr-FR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fr-FR" altLang="fr-FR" dirty="0" smtClean="0">
                <a:solidFill>
                  <a:srgbClr val="92D050"/>
                </a:solidFill>
              </a:rPr>
              <a:t>Quelles sont les observations qui lui ont permis de découvrir différents microorganismes ?</a:t>
            </a:r>
          </a:p>
          <a:p>
            <a:pPr lvl="0"/>
            <a:r>
              <a:rPr lang="fr-FR" altLang="fr-FR" dirty="0" smtClean="0"/>
              <a:t>Il a découvert que chaque champignon donnait un certain gout .</a:t>
            </a:r>
          </a:p>
          <a:p>
            <a:pPr lvl="0"/>
            <a:r>
              <a:rPr lang="fr-FR" altLang="fr-FR" dirty="0" smtClean="0">
                <a:solidFill>
                  <a:srgbClr val="92D050"/>
                </a:solidFill>
              </a:rPr>
              <a:t>Comment peut-on éliminer les microorganismes qui le vin ?</a:t>
            </a:r>
          </a:p>
          <a:p>
            <a:pPr lvl="0"/>
            <a:r>
              <a:rPr lang="fr-FR" altLang="fr-FR" dirty="0" smtClean="0"/>
              <a:t>En faisant chauffer le vin car il a découvert que les microbes sont sensibles à la chaleur .</a:t>
            </a:r>
          </a:p>
          <a:p>
            <a:pPr lvl="0"/>
            <a:r>
              <a:rPr lang="fr-FR" altLang="fr-FR" dirty="0" smtClean="0">
                <a:solidFill>
                  <a:srgbClr val="92D050"/>
                </a:solidFill>
              </a:rPr>
              <a:t>Pourquoi ne faut-il pas pasteuriser le vin trop tôt ? </a:t>
            </a:r>
          </a:p>
          <a:p>
            <a:pPr lvl="0"/>
            <a:r>
              <a:rPr lang="fr-FR" altLang="fr-FR" dirty="0" smtClean="0"/>
              <a:t>Car sinon ça ne reste que du jus de raisin . </a:t>
            </a:r>
          </a:p>
        </p:txBody>
      </p:sp>
    </p:spTree>
    <p:extLst>
      <p:ext uri="{BB962C8B-B14F-4D97-AF65-F5344CB8AC3E}">
        <p14:creationId xmlns:p14="http://schemas.microsoft.com/office/powerpoint/2010/main" val="3748684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12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Ardois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ois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ois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34</TotalTime>
  <Words>97</Words>
  <Application>Microsoft Office PowerPoint</Application>
  <PresentationFormat>Grand écran</PresentationFormat>
  <Paragraphs>14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Arial</vt:lpstr>
      <vt:lpstr>Calisto MT</vt:lpstr>
      <vt:lpstr>Trebuchet MS</vt:lpstr>
      <vt:lpstr>Wingdings 2</vt:lpstr>
      <vt:lpstr>Ardoise</vt:lpstr>
      <vt:lpstr>La Pasteurisation</vt:lpstr>
      <vt:lpstr>Louis Pasteur (1822-1895)</vt:lpstr>
      <vt:lpstr>Questions -  Réponses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Pasteurisation</dc:title>
  <dc:creator>Utilisateur Windows</dc:creator>
  <cp:lastModifiedBy>Utilisateur Windows</cp:lastModifiedBy>
  <cp:revision>5</cp:revision>
  <dcterms:created xsi:type="dcterms:W3CDTF">2019-06-20T13:23:39Z</dcterms:created>
  <dcterms:modified xsi:type="dcterms:W3CDTF">2019-06-20T13:58:29Z</dcterms:modified>
</cp:coreProperties>
</file>