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5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43D3C-5BB3-4F1C-AB38-6F60EA2B89AD}" type="datetimeFigureOut">
              <a:rPr lang="fr-FR" smtClean="0"/>
              <a:pPr/>
              <a:t>11/09/2017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rousse.fr/dictionnaires/francais/propri%C3%A9t%C3%A9/6442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a.fr/comprendre/enseignants/Pages/ressources-pedagogiques/animations/physique-chimie/proprietes-matiere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PROPRIETES </a:t>
            </a:r>
            <a:br>
              <a:rPr lang="fr-FR" dirty="0" smtClean="0"/>
            </a:br>
            <a:r>
              <a:rPr lang="fr-FR" dirty="0" smtClean="0"/>
              <a:t>DE LA MATIERE</a:t>
            </a:r>
            <a:endParaRPr lang="fr-FR" dirty="0"/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Décrire la matière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matière peut être décrite en utilisant les propriétés physiques ou chimiques.</a:t>
            </a:r>
          </a:p>
          <a:p>
            <a:endParaRPr lang="fr-FR" sz="3200" dirty="0" smtClean="0"/>
          </a:p>
          <a:p>
            <a:r>
              <a:rPr lang="fr-FR" sz="3200" dirty="0" smtClean="0"/>
              <a:t>Mais que veut-dire le mot propriété?</a:t>
            </a:r>
          </a:p>
          <a:p>
            <a:r>
              <a:rPr lang="fr-FR" sz="3200" dirty="0" smtClean="0"/>
              <a:t>Clique sur le lien afin de voir la définition:</a:t>
            </a:r>
          </a:p>
          <a:p>
            <a:pPr>
              <a:buNone/>
            </a:pPr>
            <a:r>
              <a:rPr lang="fr-FR" sz="3200" dirty="0" smtClean="0">
                <a:hlinkClick r:id="rId2"/>
              </a:rPr>
              <a:t>http://www.larousse.fr/</a:t>
            </a:r>
            <a:endParaRPr lang="fr-FR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propriétés physiques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Les propriétés physiques sont les propriétés qu’on peut observer ou mesurer sans modifier la nature d’une substance.</a:t>
            </a:r>
          </a:p>
          <a:p>
            <a:endParaRPr lang="fr-FR" sz="3200" dirty="0" smtClean="0"/>
          </a:p>
          <a:p>
            <a:pPr>
              <a:buNone/>
            </a:pPr>
            <a:r>
              <a:rPr lang="fr-FR" sz="3200" u="sng" dirty="0" smtClean="0"/>
              <a:t>Exemples:</a:t>
            </a:r>
          </a:p>
          <a:p>
            <a:pPr>
              <a:buNone/>
            </a:pPr>
            <a:r>
              <a:rPr lang="fr-FR" sz="3200" dirty="0" smtClean="0"/>
              <a:t>Couleur, odeur, état de la matière, point de fusion…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propriétés chimiques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Les propriétés chimiques décrivent la façon dont deux substances réagissent au contact l’une de l’autre.</a:t>
            </a:r>
          </a:p>
          <a:p>
            <a:endParaRPr lang="fr-FR" sz="3200" dirty="0" smtClean="0"/>
          </a:p>
          <a:p>
            <a:pPr>
              <a:buNone/>
            </a:pPr>
            <a:r>
              <a:rPr lang="fr-FR" sz="3200" u="sng" dirty="0" smtClean="0"/>
              <a:t>Exemples:</a:t>
            </a:r>
          </a:p>
          <a:p>
            <a:pPr>
              <a:buNone/>
            </a:pPr>
            <a:r>
              <a:rPr lang="fr-FR" sz="3200" dirty="0" smtClean="0"/>
              <a:t>Réaction d’un métal avec un acide, combustion du bois, corrosion…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 </a:t>
            </a:r>
            <a:r>
              <a:rPr lang="fr-FR" b="1" dirty="0" smtClean="0"/>
              <a:t>Les propriétés non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Elles sont des propriétés physiques ou chimiques qui ne permettent pas d’identifier précisément une substance.</a:t>
            </a:r>
          </a:p>
          <a:p>
            <a:endParaRPr lang="fr-FR" sz="3200" dirty="0" smtClean="0"/>
          </a:p>
          <a:p>
            <a:pPr>
              <a:buNone/>
            </a:pPr>
            <a:r>
              <a:rPr lang="fr-FR" sz="3200" u="sng" dirty="0" smtClean="0"/>
              <a:t>Exemples:</a:t>
            </a:r>
          </a:p>
          <a:p>
            <a:pPr>
              <a:buNone/>
            </a:pPr>
            <a:r>
              <a:rPr lang="fr-FR" sz="3200" dirty="0" smtClean="0"/>
              <a:t>La couleur ne permet pas d’identifier </a:t>
            </a:r>
            <a:r>
              <a:rPr lang="fr-FR" sz="3200" smtClean="0"/>
              <a:t>un </a:t>
            </a:r>
            <a:r>
              <a:rPr lang="fr-FR" sz="3200" smtClean="0"/>
              <a:t>métal</a:t>
            </a:r>
            <a:r>
              <a:rPr lang="fr-FR" sz="3200" smtClean="0"/>
              <a:t>…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propriétés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txBody>
          <a:bodyPr>
            <a:normAutofit lnSpcReduction="10000"/>
          </a:bodyPr>
          <a:lstStyle/>
          <a:p>
            <a:r>
              <a:rPr lang="fr-FR" sz="3200" dirty="0" smtClean="0"/>
              <a:t>Elles sont des propriétés physiques ou chimiques qui permettent d’identifier précisément une substance.</a:t>
            </a:r>
          </a:p>
          <a:p>
            <a:r>
              <a:rPr lang="fr-FR" sz="3200" dirty="0" smtClean="0"/>
              <a:t>Ce type de propriété est souvent propre à un élément ou à un composé.</a:t>
            </a:r>
          </a:p>
          <a:p>
            <a:endParaRPr lang="fr-FR" dirty="0" smtClean="0"/>
          </a:p>
          <a:p>
            <a:pPr>
              <a:buNone/>
            </a:pPr>
            <a:r>
              <a:rPr lang="fr-FR" u="sng" dirty="0" smtClean="0"/>
              <a:t>Exemples:</a:t>
            </a:r>
          </a:p>
          <a:p>
            <a:pPr>
              <a:buNone/>
            </a:pPr>
            <a:r>
              <a:rPr lang="fr-FR" dirty="0" smtClean="0"/>
              <a:t>Point de fusion de l’eau est de 0 °C</a:t>
            </a:r>
          </a:p>
          <a:p>
            <a:pPr>
              <a:buNone/>
            </a:pPr>
            <a:r>
              <a:rPr lang="fr-FR" dirty="0" smtClean="0"/>
              <a:t>Point d’ébullition du fer est de 2750 °C</a:t>
            </a:r>
          </a:p>
          <a:p>
            <a:pPr>
              <a:buNone/>
            </a:pPr>
            <a:r>
              <a:rPr lang="fr-FR" dirty="0" smtClean="0"/>
              <a:t>Masse volumique de l’or est de 18,9 g/cm3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 </a:t>
            </a:r>
            <a:r>
              <a:rPr lang="fr-FR" b="1" dirty="0" smtClean="0"/>
              <a:t>Les propriétés physiques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08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3200" dirty="0" smtClean="0"/>
              <a:t>Ces propriétés permettent d’identifier précisément une substance, comme</a:t>
            </a:r>
            <a:r>
              <a:rPr lang="fr-FR" sz="3200" dirty="0" smtClean="0"/>
              <a:t>:</a:t>
            </a:r>
          </a:p>
          <a:p>
            <a:pPr>
              <a:buNone/>
            </a:pPr>
            <a:endParaRPr lang="fr-FR" sz="3200" dirty="0" smtClean="0"/>
          </a:p>
          <a:p>
            <a:r>
              <a:rPr lang="fr-FR" sz="3200" dirty="0" smtClean="0"/>
              <a:t>Le </a:t>
            </a:r>
            <a:r>
              <a:rPr lang="fr-FR" sz="3200" u="sng" dirty="0" smtClean="0"/>
              <a:t>point de fusion </a:t>
            </a:r>
            <a:r>
              <a:rPr lang="fr-FR" sz="3200" dirty="0" smtClean="0"/>
              <a:t>(température à laquelle un solide devient liquide) </a:t>
            </a:r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Le </a:t>
            </a:r>
            <a:r>
              <a:rPr lang="fr-FR" sz="3200" u="sng" dirty="0" smtClean="0"/>
              <a:t>point d’ébullition </a:t>
            </a:r>
            <a:r>
              <a:rPr lang="fr-FR" sz="3200" dirty="0" smtClean="0"/>
              <a:t>(température à laquelle un liquide devient gazeux</a:t>
            </a:r>
            <a:r>
              <a:rPr lang="fr-FR" sz="3200" dirty="0" smtClean="0"/>
              <a:t>)</a:t>
            </a:r>
            <a:endParaRPr lang="fr-FR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</a:t>
            </a:r>
            <a:r>
              <a:rPr lang="fr-FR" sz="3200" u="sng" dirty="0" smtClean="0"/>
              <a:t>masse volumique </a:t>
            </a:r>
            <a:r>
              <a:rPr lang="fr-FR" sz="3200" dirty="0" smtClean="0"/>
              <a:t>(masse d’une substance qui occupe un certain volume unitaire</a:t>
            </a:r>
            <a:r>
              <a:rPr lang="fr-FR" sz="3200" dirty="0" smtClean="0"/>
              <a:t>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solubilité </a:t>
            </a:r>
            <a:r>
              <a:rPr lang="fr-FR" sz="3200" dirty="0" smtClean="0"/>
              <a:t>(quantité maximale de substance qui peut se dissoudre dans une quantité donnée de solvant</a:t>
            </a:r>
            <a:r>
              <a:rPr lang="fr-FR" sz="3200" dirty="0" smtClean="0"/>
              <a:t>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conductibilité </a:t>
            </a:r>
            <a:r>
              <a:rPr lang="fr-FR" sz="3200" dirty="0" smtClean="0"/>
              <a:t>électrique et thermique (capacité d’une substance à conduire l’électricité ou la chaleur)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000108"/>
            <a:ext cx="8229600" cy="5286412"/>
          </a:xfrm>
        </p:spPr>
        <p:txBody>
          <a:bodyPr>
            <a:normAutofit lnSpcReduction="10000"/>
          </a:bodyPr>
          <a:lstStyle/>
          <a:p>
            <a:r>
              <a:rPr lang="fr-FR" sz="3200" dirty="0" smtClean="0"/>
              <a:t>La </a:t>
            </a:r>
            <a:r>
              <a:rPr lang="fr-FR" sz="3200" u="sng" dirty="0" smtClean="0"/>
              <a:t>dilatation thermique </a:t>
            </a:r>
            <a:r>
              <a:rPr lang="fr-FR" sz="3200" dirty="0" smtClean="0"/>
              <a:t>(augmentation du volume d'un corps sous l'influence d'une variation de température</a:t>
            </a:r>
            <a:r>
              <a:rPr lang="fr-FR" sz="3200" dirty="0" smtClean="0"/>
              <a:t>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dureté</a:t>
            </a:r>
            <a:r>
              <a:rPr lang="fr-FR" sz="3200" dirty="0" smtClean="0"/>
              <a:t> (résistance aux rayures</a:t>
            </a:r>
            <a:r>
              <a:rPr lang="fr-FR" sz="3200" dirty="0" smtClean="0"/>
              <a:t>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malléabilité</a:t>
            </a:r>
            <a:r>
              <a:rPr lang="fr-FR" sz="3200" dirty="0" smtClean="0"/>
              <a:t> (capacité d’un métal à se laisser réduire en feuilles</a:t>
            </a:r>
            <a:r>
              <a:rPr lang="fr-FR" sz="3200" dirty="0" smtClean="0"/>
              <a:t>)</a:t>
            </a:r>
          </a:p>
          <a:p>
            <a:endParaRPr lang="fr-FR" sz="3200" dirty="0" smtClean="0"/>
          </a:p>
          <a:p>
            <a:r>
              <a:rPr lang="fr-FR" sz="3200" u="sng" dirty="0" smtClean="0"/>
              <a:t>Elasticité et plasticité</a:t>
            </a:r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4400" dirty="0" smtClean="0"/>
              <a:t>Clique sur le lien suivant pour  en savoir plus:</a:t>
            </a:r>
          </a:p>
          <a:p>
            <a:pPr>
              <a:buNone/>
            </a:pPr>
            <a:r>
              <a:rPr lang="fr-FR" dirty="0" smtClean="0">
                <a:hlinkClick r:id="rId2"/>
              </a:rPr>
              <a:t>animation pour mieux comprendre certaines propriétés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Urbai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</TotalTime>
  <Words>335</Words>
  <Application>Microsoft Office PowerPoint</Application>
  <PresentationFormat>Affichage à l'écran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Débit</vt:lpstr>
      <vt:lpstr>LES PROPRIETES  DE LA MATIERE</vt:lpstr>
      <vt:lpstr>Décrire la matière</vt:lpstr>
      <vt:lpstr>Les propriétés physiques</vt:lpstr>
      <vt:lpstr>Les propriétés chimiques</vt:lpstr>
      <vt:lpstr> Les propriétés non caractéristiques</vt:lpstr>
      <vt:lpstr>Les propriétés caractéristiques</vt:lpstr>
      <vt:lpstr> Les propriétés physiques caractéristiques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prof</dc:creator>
  <cp:lastModifiedBy>stephanie.nguyen</cp:lastModifiedBy>
  <cp:revision>13</cp:revision>
  <dcterms:created xsi:type="dcterms:W3CDTF">2017-09-10T19:08:43Z</dcterms:created>
  <dcterms:modified xsi:type="dcterms:W3CDTF">2017-09-11T07:43:02Z</dcterms:modified>
</cp:coreProperties>
</file>