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"/>
  </p:notesMasterIdLst>
  <p:sldIdLst>
    <p:sldId id="256" r:id="rId2"/>
  </p:sldIdLst>
  <p:sldSz cx="13004800" cy="97536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4000" b="0" i="0" u="none" strike="noStrike" cap="none" spc="0" normalizeH="0" baseline="0">
        <a:ln>
          <a:noFill/>
        </a:ln>
        <a:solidFill>
          <a:srgbClr val="858585"/>
        </a:solidFill>
        <a:effectLst/>
        <a:uFillTx/>
        <a:latin typeface="+mn-lt"/>
        <a:ea typeface="+mn-ea"/>
        <a:cs typeface="+mn-cs"/>
        <a:sym typeface="Marker Felt"/>
      </a:defRPr>
    </a:lvl1pPr>
    <a:lvl2pPr marL="0" marR="0" indent="2286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4000" b="0" i="0" u="none" strike="noStrike" cap="none" spc="0" normalizeH="0" baseline="0">
        <a:ln>
          <a:noFill/>
        </a:ln>
        <a:solidFill>
          <a:srgbClr val="858585"/>
        </a:solidFill>
        <a:effectLst/>
        <a:uFillTx/>
        <a:latin typeface="+mn-lt"/>
        <a:ea typeface="+mn-ea"/>
        <a:cs typeface="+mn-cs"/>
        <a:sym typeface="Marker Felt"/>
      </a:defRPr>
    </a:lvl2pPr>
    <a:lvl3pPr marL="0" marR="0" indent="4572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4000" b="0" i="0" u="none" strike="noStrike" cap="none" spc="0" normalizeH="0" baseline="0">
        <a:ln>
          <a:noFill/>
        </a:ln>
        <a:solidFill>
          <a:srgbClr val="858585"/>
        </a:solidFill>
        <a:effectLst/>
        <a:uFillTx/>
        <a:latin typeface="+mn-lt"/>
        <a:ea typeface="+mn-ea"/>
        <a:cs typeface="+mn-cs"/>
        <a:sym typeface="Marker Felt"/>
      </a:defRPr>
    </a:lvl3pPr>
    <a:lvl4pPr marL="0" marR="0" indent="6858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4000" b="0" i="0" u="none" strike="noStrike" cap="none" spc="0" normalizeH="0" baseline="0">
        <a:ln>
          <a:noFill/>
        </a:ln>
        <a:solidFill>
          <a:srgbClr val="858585"/>
        </a:solidFill>
        <a:effectLst/>
        <a:uFillTx/>
        <a:latin typeface="+mn-lt"/>
        <a:ea typeface="+mn-ea"/>
        <a:cs typeface="+mn-cs"/>
        <a:sym typeface="Marker Felt"/>
      </a:defRPr>
    </a:lvl4pPr>
    <a:lvl5pPr marL="0" marR="0" indent="9144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4000" b="0" i="0" u="none" strike="noStrike" cap="none" spc="0" normalizeH="0" baseline="0">
        <a:ln>
          <a:noFill/>
        </a:ln>
        <a:solidFill>
          <a:srgbClr val="858585"/>
        </a:solidFill>
        <a:effectLst/>
        <a:uFillTx/>
        <a:latin typeface="+mn-lt"/>
        <a:ea typeface="+mn-ea"/>
        <a:cs typeface="+mn-cs"/>
        <a:sym typeface="Marker Felt"/>
      </a:defRPr>
    </a:lvl5pPr>
    <a:lvl6pPr marL="0" marR="0" indent="11430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4000" b="0" i="0" u="none" strike="noStrike" cap="none" spc="0" normalizeH="0" baseline="0">
        <a:ln>
          <a:noFill/>
        </a:ln>
        <a:solidFill>
          <a:srgbClr val="858585"/>
        </a:solidFill>
        <a:effectLst/>
        <a:uFillTx/>
        <a:latin typeface="+mn-lt"/>
        <a:ea typeface="+mn-ea"/>
        <a:cs typeface="+mn-cs"/>
        <a:sym typeface="Marker Felt"/>
      </a:defRPr>
    </a:lvl6pPr>
    <a:lvl7pPr marL="0" marR="0" indent="13716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4000" b="0" i="0" u="none" strike="noStrike" cap="none" spc="0" normalizeH="0" baseline="0">
        <a:ln>
          <a:noFill/>
        </a:ln>
        <a:solidFill>
          <a:srgbClr val="858585"/>
        </a:solidFill>
        <a:effectLst/>
        <a:uFillTx/>
        <a:latin typeface="+mn-lt"/>
        <a:ea typeface="+mn-ea"/>
        <a:cs typeface="+mn-cs"/>
        <a:sym typeface="Marker Felt"/>
      </a:defRPr>
    </a:lvl7pPr>
    <a:lvl8pPr marL="0" marR="0" indent="16002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4000" b="0" i="0" u="none" strike="noStrike" cap="none" spc="0" normalizeH="0" baseline="0">
        <a:ln>
          <a:noFill/>
        </a:ln>
        <a:solidFill>
          <a:srgbClr val="858585"/>
        </a:solidFill>
        <a:effectLst/>
        <a:uFillTx/>
        <a:latin typeface="+mn-lt"/>
        <a:ea typeface="+mn-ea"/>
        <a:cs typeface="+mn-cs"/>
        <a:sym typeface="Marker Felt"/>
      </a:defRPr>
    </a:lvl8pPr>
    <a:lvl9pPr marL="0" marR="0" indent="18288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4000" b="0" i="0" u="none" strike="noStrike" cap="none" spc="0" normalizeH="0" baseline="0">
        <a:ln>
          <a:noFill/>
        </a:ln>
        <a:solidFill>
          <a:srgbClr val="858585"/>
        </a:solidFill>
        <a:effectLst/>
        <a:uFillTx/>
        <a:latin typeface="+mn-lt"/>
        <a:ea typeface="+mn-ea"/>
        <a:cs typeface="+mn-cs"/>
        <a:sym typeface="Marker Felt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</p:showPr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Ref idx="minor">
          <a:srgbClr val="858585"/>
        </a:fontRef>
        <a:srgbClr val="858585"/>
      </a:tcTxStyle>
      <a:tcStyle>
        <a:tcBdr>
          <a:left>
            <a:ln w="12700" cap="flat">
              <a:solidFill>
                <a:srgbClr val="4780AA"/>
              </a:solidFill>
              <a:prstDash val="solid"/>
              <a:miter lim="400000"/>
            </a:ln>
          </a:left>
          <a:right>
            <a:ln w="12700" cap="flat">
              <a:solidFill>
                <a:srgbClr val="4780AA"/>
              </a:solidFill>
              <a:prstDash val="solid"/>
              <a:miter lim="400000"/>
            </a:ln>
          </a:right>
          <a:top>
            <a:ln w="12700" cap="flat">
              <a:solidFill>
                <a:srgbClr val="4780AA"/>
              </a:solidFill>
              <a:prstDash val="solid"/>
              <a:miter lim="400000"/>
            </a:ln>
          </a:top>
          <a:bottom>
            <a:ln w="12700" cap="flat">
              <a:solidFill>
                <a:srgbClr val="4780AA"/>
              </a:solidFill>
              <a:prstDash val="solid"/>
              <a:miter lim="400000"/>
            </a:ln>
          </a:bottom>
          <a:insideH>
            <a:ln w="12700" cap="flat">
              <a:solidFill>
                <a:srgbClr val="4780AA"/>
              </a:solidFill>
              <a:prstDash val="solid"/>
              <a:miter lim="400000"/>
            </a:ln>
          </a:insideH>
          <a:insideV>
            <a:ln w="12700" cap="flat">
              <a:solidFill>
                <a:srgbClr val="4780AA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B9C4C8">
              <a:alpha val="30000"/>
            </a:srgbClr>
          </a:solidFill>
        </a:fill>
      </a:tcStyle>
    </a:band2H>
    <a:firstCo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4780AA"/>
              </a:solidFill>
              <a:prstDash val="solid"/>
              <a:miter lim="400000"/>
            </a:ln>
          </a:left>
          <a:right>
            <a:ln w="12700" cap="flat">
              <a:solidFill>
                <a:srgbClr val="4780AA"/>
              </a:solidFill>
              <a:prstDash val="solid"/>
              <a:miter lim="400000"/>
            </a:ln>
          </a:right>
          <a:top>
            <a:ln w="12700" cap="flat">
              <a:solidFill>
                <a:srgbClr val="4780AA"/>
              </a:solidFill>
              <a:prstDash val="solid"/>
              <a:miter lim="400000"/>
            </a:ln>
          </a:top>
          <a:bottom>
            <a:ln w="12700" cap="flat">
              <a:solidFill>
                <a:srgbClr val="4780AA"/>
              </a:solidFill>
              <a:prstDash val="solid"/>
              <a:miter lim="400000"/>
            </a:ln>
          </a:bottom>
          <a:insideH>
            <a:ln w="12700" cap="flat">
              <a:solidFill>
                <a:srgbClr val="4780AA"/>
              </a:solidFill>
              <a:prstDash val="solid"/>
              <a:miter lim="400000"/>
            </a:ln>
          </a:insideH>
          <a:insideV>
            <a:ln w="12700" cap="flat">
              <a:solidFill>
                <a:srgbClr val="4780AA"/>
              </a:solidFill>
              <a:prstDash val="solid"/>
              <a:miter lim="400000"/>
            </a:ln>
          </a:insideV>
        </a:tcBdr>
        <a:fill>
          <a:solidFill>
            <a:schemeClr val="accent1">
              <a:hueOff val="-313507"/>
              <a:satOff val="34334"/>
              <a:lumOff val="-8266"/>
              <a:alpha val="62000"/>
            </a:schemeClr>
          </a:solidFill>
        </a:fill>
      </a:tcStyle>
    </a:firstCol>
    <a:lastRow>
      <a:tcTxStyle b="off" i="off">
        <a:fontRef idx="minor">
          <a:srgbClr val="45A7DE"/>
        </a:fontRef>
        <a:srgbClr val="45A7DE"/>
      </a:tcTxStyle>
      <a:tcStyle>
        <a:tcBdr>
          <a:left>
            <a:ln w="12700" cap="flat">
              <a:solidFill>
                <a:srgbClr val="4780AA"/>
              </a:solidFill>
              <a:prstDash val="solid"/>
              <a:miter lim="400000"/>
            </a:ln>
          </a:left>
          <a:right>
            <a:ln w="12700" cap="flat">
              <a:solidFill>
                <a:srgbClr val="4780AA"/>
              </a:solidFill>
              <a:prstDash val="solid"/>
              <a:miter lim="400000"/>
            </a:ln>
          </a:right>
          <a:top>
            <a:ln w="25400" cap="flat">
              <a:solidFill>
                <a:srgbClr val="4780AA"/>
              </a:solidFill>
              <a:prstDash val="solid"/>
              <a:miter lim="400000"/>
            </a:ln>
          </a:top>
          <a:bottom>
            <a:ln w="12700" cap="flat">
              <a:solidFill>
                <a:srgbClr val="4780AA"/>
              </a:solidFill>
              <a:prstDash val="solid"/>
              <a:miter lim="400000"/>
            </a:ln>
          </a:bottom>
          <a:insideH>
            <a:ln w="12700" cap="flat">
              <a:solidFill>
                <a:srgbClr val="4780AA"/>
              </a:solidFill>
              <a:prstDash val="solid"/>
              <a:miter lim="400000"/>
            </a:ln>
          </a:insideH>
          <a:insideV>
            <a:ln w="12700" cap="flat">
              <a:solidFill>
                <a:srgbClr val="4780AA"/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4780AA"/>
              </a:solidFill>
              <a:prstDash val="solid"/>
              <a:miter lim="400000"/>
            </a:ln>
          </a:left>
          <a:right>
            <a:ln w="12700" cap="flat">
              <a:solidFill>
                <a:srgbClr val="4780AA"/>
              </a:solidFill>
              <a:prstDash val="solid"/>
              <a:miter lim="400000"/>
            </a:ln>
          </a:right>
          <a:top>
            <a:ln w="12700" cap="flat">
              <a:solidFill>
                <a:srgbClr val="4780AA"/>
              </a:solidFill>
              <a:prstDash val="solid"/>
              <a:miter lim="400000"/>
            </a:ln>
          </a:top>
          <a:bottom>
            <a:ln w="12700" cap="flat">
              <a:solidFill>
                <a:srgbClr val="4780AA"/>
              </a:solidFill>
              <a:prstDash val="solid"/>
              <a:miter lim="400000"/>
            </a:ln>
          </a:bottom>
          <a:insideH>
            <a:ln w="12700" cap="flat">
              <a:solidFill>
                <a:srgbClr val="4780AA"/>
              </a:solidFill>
              <a:prstDash val="solid"/>
              <a:miter lim="400000"/>
            </a:ln>
          </a:insideH>
          <a:insideV>
            <a:ln w="12700" cap="flat">
              <a:solidFill>
                <a:srgbClr val="4780AA"/>
              </a:solidFill>
              <a:prstDash val="solid"/>
              <a:miter lim="400000"/>
            </a:ln>
          </a:insideV>
        </a:tcBdr>
        <a:fill>
          <a:solidFill>
            <a:schemeClr val="accent1">
              <a:hueOff val="-313507"/>
              <a:satOff val="34334"/>
              <a:lumOff val="-8266"/>
              <a:alpha val="62000"/>
            </a:schemeClr>
          </a:solidFill>
        </a:fill>
      </a:tcStyle>
    </a:firstRow>
  </a:tblStyle>
  <a:tblStyle styleId="{C7B018BB-80A7-4F77-B60F-C8B233D01FF8}" styleName="">
    <a:tblBg/>
    <a:wholeTbl>
      <a:tcTxStyle b="off" i="off">
        <a:fontRef idx="minor">
          <a:srgbClr val="858585"/>
        </a:fontRef>
        <a:srgbClr val="858585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chemeClr val="accent1">
                  <a:hueOff val="-313507"/>
                  <a:satOff val="34334"/>
                  <a:lumOff val="-8266"/>
                  <a:alpha val="62000"/>
                </a:schemeClr>
              </a:solidFill>
              <a:prstDash val="solid"/>
              <a:miter lim="400000"/>
            </a:ln>
          </a:top>
          <a:bottom>
            <a:ln w="25400" cap="flat">
              <a:solidFill>
                <a:schemeClr val="accent1">
                  <a:hueOff val="-313507"/>
                  <a:satOff val="34334"/>
                  <a:lumOff val="-8266"/>
                  <a:alpha val="62000"/>
                </a:schemeClr>
              </a:solidFill>
              <a:prstDash val="solid"/>
              <a:miter lim="400000"/>
            </a:ln>
          </a:bottom>
          <a:insideH>
            <a:ln w="25400" cap="flat">
              <a:solidFill>
                <a:schemeClr val="accent1">
                  <a:hueOff val="-313507"/>
                  <a:satOff val="34334"/>
                  <a:lumOff val="-8266"/>
                  <a:alpha val="62000"/>
                </a:schemeClr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chemeClr val="accent1">
              <a:hueOff val="-313507"/>
              <a:satOff val="34334"/>
              <a:lumOff val="-8266"/>
              <a:alpha val="10000"/>
            </a:schemeClr>
          </a:solidFill>
        </a:fill>
      </a:tcStyle>
    </a:band2H>
    <a:firstCo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chemeClr val="accent1">
                  <a:hueOff val="-313507"/>
                  <a:satOff val="34334"/>
                  <a:lumOff val="-8266"/>
                  <a:alpha val="62000"/>
                </a:schemeClr>
              </a:solidFill>
              <a:prstDash val="solid"/>
              <a:miter lim="400000"/>
            </a:ln>
          </a:top>
          <a:bottom>
            <a:ln w="25400" cap="flat">
              <a:solidFill>
                <a:schemeClr val="accent1">
                  <a:hueOff val="-313507"/>
                  <a:satOff val="34334"/>
                  <a:lumOff val="-8266"/>
                  <a:alpha val="62000"/>
                </a:schemeClr>
              </a:solidFill>
              <a:prstDash val="solid"/>
              <a:miter lim="400000"/>
            </a:ln>
          </a:bottom>
          <a:insideH>
            <a:ln w="25400" cap="flat">
              <a:solidFill>
                <a:schemeClr val="accent1">
                  <a:hueOff val="-313507"/>
                  <a:satOff val="34334"/>
                  <a:lumOff val="-8266"/>
                  <a:alpha val="62000"/>
                </a:schemeClr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6">
              <a:hueOff val="-254308"/>
              <a:satOff val="57261"/>
              <a:lumOff val="12765"/>
              <a:alpha val="62000"/>
            </a:schemeClr>
          </a:solidFill>
        </a:fill>
      </a:tcStyle>
    </a:firstCol>
    <a:la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25400" cap="flat">
              <a:solidFill>
                <a:schemeClr val="accent1">
                  <a:hueOff val="-313507"/>
                  <a:satOff val="34334"/>
                  <a:lumOff val="-8266"/>
                  <a:alpha val="62000"/>
                </a:schemeClr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6">
              <a:hueOff val="137185"/>
              <a:satOff val="27043"/>
              <a:lumOff val="-11337"/>
              <a:alpha val="80000"/>
            </a:schemeClr>
          </a:solidFill>
        </a:fill>
      </a:tcStyle>
    </a:lastRow>
    <a:fir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25400" cap="flat">
              <a:solidFill>
                <a:schemeClr val="accent1">
                  <a:hueOff val="-313507"/>
                  <a:satOff val="34334"/>
                  <a:lumOff val="-8266"/>
                  <a:alpha val="62000"/>
                </a:schemeClr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6">
              <a:hueOff val="137185"/>
              <a:satOff val="27043"/>
              <a:lumOff val="-11337"/>
              <a:alpha val="80000"/>
            </a:schemeClr>
          </a:solidFill>
        </a:fill>
      </a:tcStyle>
    </a:firstRow>
  </a:tblStyle>
  <a:tblStyle styleId="{EEE7283C-3CF3-47DC-8721-378D4A62B228}" styleName="">
    <a:tblBg/>
    <a:wholeTbl>
      <a:tcTxStyle b="off" i="off">
        <a:fontRef idx="minor">
          <a:srgbClr val="858585"/>
        </a:fontRef>
        <a:srgbClr val="858585"/>
      </a:tcTxStyle>
      <a:tcStyle>
        <a:tcBdr>
          <a:left>
            <a:ln w="12700" cap="flat">
              <a:solidFill>
                <a:srgbClr val="B8B8B8"/>
              </a:solidFill>
              <a:prstDash val="solid"/>
              <a:miter lim="400000"/>
            </a:ln>
          </a:left>
          <a:right>
            <a:ln w="12700" cap="flat">
              <a:solidFill>
                <a:srgbClr val="B8B8B8"/>
              </a:solidFill>
              <a:prstDash val="solid"/>
              <a:miter lim="400000"/>
            </a:ln>
          </a:right>
          <a:top>
            <a:ln w="12700" cap="flat">
              <a:solidFill>
                <a:srgbClr val="B8B8B8"/>
              </a:solidFill>
              <a:prstDash val="solid"/>
              <a:miter lim="400000"/>
            </a:ln>
          </a:top>
          <a:bottom>
            <a:ln w="12700" cap="flat">
              <a:solidFill>
                <a:srgbClr val="B8B8B8"/>
              </a:solidFill>
              <a:prstDash val="solid"/>
              <a:miter lim="400000"/>
            </a:ln>
          </a:bottom>
          <a:insideH>
            <a:ln w="12700" cap="flat">
              <a:solidFill>
                <a:srgbClr val="B8B8B8"/>
              </a:solidFill>
              <a:prstDash val="solid"/>
              <a:miter lim="400000"/>
            </a:ln>
          </a:insideH>
          <a:insideV>
            <a:ln w="12700" cap="flat">
              <a:solidFill>
                <a:srgbClr val="B8B8B8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C4C4C4">
              <a:alpha val="30000"/>
            </a:srgbClr>
          </a:solidFill>
        </a:fill>
      </a:tcStyle>
    </a:band2H>
    <a:firstCo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B8B8B8"/>
              </a:solidFill>
              <a:prstDash val="solid"/>
              <a:miter lim="400000"/>
            </a:ln>
          </a:left>
          <a:right>
            <a:ln w="12700" cap="flat">
              <a:solidFill>
                <a:srgbClr val="B8B8B8"/>
              </a:solidFill>
              <a:prstDash val="solid"/>
              <a:miter lim="400000"/>
            </a:ln>
          </a:right>
          <a:top>
            <a:ln w="12700" cap="flat">
              <a:solidFill>
                <a:srgbClr val="B8B8B8"/>
              </a:solidFill>
              <a:prstDash val="solid"/>
              <a:miter lim="400000"/>
            </a:ln>
          </a:top>
          <a:bottom>
            <a:ln w="12700" cap="flat">
              <a:solidFill>
                <a:srgbClr val="B8B8B8"/>
              </a:solidFill>
              <a:prstDash val="solid"/>
              <a:miter lim="400000"/>
            </a:ln>
          </a:bottom>
          <a:insideH>
            <a:ln w="12700" cap="flat">
              <a:solidFill>
                <a:srgbClr val="B8B8B8"/>
              </a:solidFill>
              <a:prstDash val="solid"/>
              <a:miter lim="400000"/>
            </a:ln>
          </a:insideH>
          <a:insideV>
            <a:ln w="12700" cap="flat">
              <a:solidFill>
                <a:srgbClr val="B8B8B8"/>
              </a:solidFill>
              <a:prstDash val="solid"/>
              <a:miter lim="400000"/>
            </a:ln>
          </a:insideV>
        </a:tcBdr>
        <a:fill>
          <a:solidFill>
            <a:srgbClr val="BABABA">
              <a:alpha val="70000"/>
            </a:srgbClr>
          </a:solidFill>
        </a:fill>
      </a:tcStyle>
    </a:firstCol>
    <a:lastRow>
      <a:tcTxStyle b="off" i="off">
        <a:fontRef idx="minor">
          <a:srgbClr val="858585"/>
        </a:fontRef>
        <a:srgbClr val="858585"/>
      </a:tcTxStyle>
      <a:tcStyle>
        <a:tcBdr>
          <a:left>
            <a:ln w="12700" cap="flat">
              <a:solidFill>
                <a:srgbClr val="B8B8B8"/>
              </a:solidFill>
              <a:prstDash val="solid"/>
              <a:miter lim="400000"/>
            </a:ln>
          </a:left>
          <a:right>
            <a:ln w="12700" cap="flat">
              <a:solidFill>
                <a:srgbClr val="B8B8B8"/>
              </a:solidFill>
              <a:prstDash val="solid"/>
              <a:miter lim="400000"/>
            </a:ln>
          </a:right>
          <a:top>
            <a:ln w="25400" cap="flat">
              <a:solidFill>
                <a:srgbClr val="4B4B4B"/>
              </a:solidFill>
              <a:prstDash val="solid"/>
              <a:miter lim="400000"/>
            </a:ln>
          </a:top>
          <a:bottom>
            <a:ln w="12700" cap="flat">
              <a:solidFill>
                <a:srgbClr val="B8B8B8"/>
              </a:solidFill>
              <a:prstDash val="solid"/>
              <a:miter lim="400000"/>
            </a:ln>
          </a:bottom>
          <a:insideH>
            <a:ln w="12700" cap="flat">
              <a:solidFill>
                <a:srgbClr val="B8B8B8"/>
              </a:solidFill>
              <a:prstDash val="solid"/>
              <a:miter lim="400000"/>
            </a:ln>
          </a:insideH>
          <a:insideV>
            <a:ln w="12700" cap="flat">
              <a:solidFill>
                <a:srgbClr val="B8B8B8"/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B8B8B8"/>
              </a:solidFill>
              <a:prstDash val="solid"/>
              <a:miter lim="400000"/>
            </a:ln>
          </a:left>
          <a:right>
            <a:ln w="12700" cap="flat">
              <a:solidFill>
                <a:srgbClr val="B8B8B8"/>
              </a:solidFill>
              <a:prstDash val="solid"/>
              <a:miter lim="400000"/>
            </a:ln>
          </a:right>
          <a:top>
            <a:ln w="12700" cap="flat">
              <a:solidFill>
                <a:srgbClr val="B8B8B8"/>
              </a:solidFill>
              <a:prstDash val="solid"/>
              <a:miter lim="400000"/>
            </a:ln>
          </a:top>
          <a:bottom>
            <a:ln w="12700" cap="flat">
              <a:solidFill>
                <a:srgbClr val="B8B8B8"/>
              </a:solidFill>
              <a:prstDash val="solid"/>
              <a:miter lim="400000"/>
            </a:ln>
          </a:bottom>
          <a:insideH>
            <a:ln w="12700" cap="flat">
              <a:solidFill>
                <a:srgbClr val="B8B8B8"/>
              </a:solidFill>
              <a:prstDash val="solid"/>
              <a:miter lim="400000"/>
            </a:ln>
          </a:insideH>
          <a:insideV>
            <a:ln w="12700" cap="flat">
              <a:solidFill>
                <a:srgbClr val="B8B8B8"/>
              </a:solidFill>
              <a:prstDash val="solid"/>
              <a:miter lim="400000"/>
            </a:ln>
          </a:insideV>
        </a:tcBdr>
        <a:fill>
          <a:solidFill>
            <a:schemeClr val="accent2">
              <a:hueOff val="-739060"/>
              <a:satOff val="51948"/>
              <a:lumOff val="-8454"/>
              <a:alpha val="62000"/>
            </a:schemeClr>
          </a:solidFill>
        </a:fill>
      </a:tcStyle>
    </a:firstRow>
  </a:tblStyle>
  <a:tblStyle styleId="{CF821DB8-F4EB-4A41-A1BA-3FCAFE7338EE}" styleName="">
    <a:tblBg/>
    <a:wholeTbl>
      <a:tcTxStyle b="off" i="off">
        <a:fontRef idx="minor">
          <a:srgbClr val="858585"/>
        </a:fontRef>
        <a:srgbClr val="858585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868685"/>
              </a:solidFill>
              <a:prstDash val="solid"/>
              <a:miter lim="400000"/>
            </a:ln>
          </a:top>
          <a:bottom>
            <a:ln w="12700" cap="flat">
              <a:solidFill>
                <a:srgbClr val="868685"/>
              </a:solidFill>
              <a:prstDash val="solid"/>
              <a:miter lim="400000"/>
            </a:ln>
          </a:bottom>
          <a:insideH>
            <a:ln w="12700" cap="flat">
              <a:solidFill>
                <a:srgbClr val="868685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>
              <a:alpha val="50000"/>
            </a:srgbClr>
          </a:solidFill>
        </a:fill>
      </a:tcStyle>
    </a:wholeTbl>
    <a:band2H>
      <a:tcTxStyle/>
      <a:tcStyle>
        <a:tcBdr/>
        <a:fill>
          <a:solidFill>
            <a:srgbClr val="D5CBC0">
              <a:alpha val="39000"/>
            </a:srgbClr>
          </a:solidFill>
        </a:fill>
      </a:tcStyle>
    </a:band2H>
    <a:firstCol>
      <a:tcTxStyle b="off" i="off">
        <a:fontRef idx="minor">
          <a:srgbClr val="858585"/>
        </a:fontRef>
        <a:srgbClr val="858585"/>
      </a:tcTxStyle>
      <a:tcStyle>
        <a:tcBdr>
          <a:left>
            <a:ln w="12700" cap="flat">
              <a:solidFill>
                <a:srgbClr val="868685"/>
              </a:solidFill>
              <a:prstDash val="solid"/>
              <a:miter lim="400000"/>
            </a:ln>
          </a:left>
          <a:right>
            <a:ln w="12700" cap="flat">
              <a:solidFill>
                <a:srgbClr val="868685"/>
              </a:solidFill>
              <a:prstDash val="solid"/>
              <a:miter lim="400000"/>
            </a:ln>
          </a:right>
          <a:top>
            <a:ln w="12700" cap="flat">
              <a:solidFill>
                <a:srgbClr val="868685"/>
              </a:solidFill>
              <a:prstDash val="solid"/>
              <a:miter lim="400000"/>
            </a:ln>
          </a:top>
          <a:bottom>
            <a:ln w="12700" cap="flat">
              <a:solidFill>
                <a:srgbClr val="868685"/>
              </a:solidFill>
              <a:prstDash val="solid"/>
              <a:miter lim="400000"/>
            </a:ln>
          </a:bottom>
          <a:insideH>
            <a:ln w="12700" cap="flat">
              <a:solidFill>
                <a:srgbClr val="868685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>
              <a:alpha val="50000"/>
            </a:srgbClr>
          </a:solidFill>
        </a:fill>
      </a:tcStyle>
    </a:firstCol>
    <a:la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9A3C00"/>
              </a:solidFill>
              <a:prstDash val="solid"/>
              <a:miter lim="400000"/>
            </a:ln>
          </a:top>
          <a:bottom>
            <a:ln w="12700" cap="flat">
              <a:solidFill>
                <a:srgbClr val="9A3C00"/>
              </a:solidFill>
              <a:prstDash val="solid"/>
              <a:miter lim="400000"/>
            </a:ln>
          </a:bottom>
          <a:insideH>
            <a:ln w="12700" cap="flat">
              <a:solidFill>
                <a:srgbClr val="9A3C00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DE5F00">
              <a:alpha val="80000"/>
            </a:srgbClr>
          </a:solidFill>
        </a:fill>
      </a:tcStyle>
    </a:lastRow>
    <a:fir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9A3C00"/>
              </a:solidFill>
              <a:prstDash val="solid"/>
              <a:miter lim="400000"/>
            </a:ln>
          </a:top>
          <a:bottom>
            <a:ln w="12700" cap="flat">
              <a:solidFill>
                <a:srgbClr val="9A3C00"/>
              </a:solidFill>
              <a:prstDash val="solid"/>
              <a:miter lim="400000"/>
            </a:ln>
          </a:bottom>
          <a:insideH>
            <a:ln w="12700" cap="flat">
              <a:solidFill>
                <a:srgbClr val="9A3C00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DE5F00">
              <a:alpha val="80000"/>
            </a:srgbClr>
          </a:solidFill>
        </a:fill>
      </a:tcStyle>
    </a:firstRow>
  </a:tblStyle>
  <a:tblStyle styleId="{33BA23B1-9221-436E-865A-0063620EA4FD}" styleName="">
    <a:tblBg/>
    <a:wholeTbl>
      <a:tcTxStyle b="off" i="off">
        <a:fontRef idx="minor">
          <a:srgbClr val="858585"/>
        </a:fontRef>
        <a:srgbClr val="858585"/>
      </a:tcTxStyle>
      <a:tcStyle>
        <a:tcBdr>
          <a:left>
            <a:ln w="25400" cap="flat">
              <a:solidFill>
                <a:srgbClr val="685948">
                  <a:alpha val="62000"/>
                </a:srgbClr>
              </a:solidFill>
              <a:prstDash val="solid"/>
              <a:miter lim="400000"/>
            </a:ln>
          </a:left>
          <a:right>
            <a:ln w="25400" cap="flat">
              <a:solidFill>
                <a:srgbClr val="685948">
                  <a:alpha val="62000"/>
                </a:srgbClr>
              </a:solidFill>
              <a:prstDash val="solid"/>
              <a:miter lim="400000"/>
            </a:ln>
          </a:right>
          <a:top>
            <a:ln w="25400" cap="flat">
              <a:solidFill>
                <a:srgbClr val="685948">
                  <a:alpha val="62000"/>
                </a:srgbClr>
              </a:solidFill>
              <a:prstDash val="solid"/>
              <a:miter lim="400000"/>
            </a:ln>
          </a:top>
          <a:bottom>
            <a:ln w="25400" cap="flat">
              <a:solidFill>
                <a:srgbClr val="685948">
                  <a:alpha val="62000"/>
                </a:srgbClr>
              </a:solidFill>
              <a:prstDash val="solid"/>
              <a:miter lim="400000"/>
            </a:ln>
          </a:bottom>
          <a:insideH>
            <a:ln w="25400" cap="flat">
              <a:solidFill>
                <a:srgbClr val="685948">
                  <a:alpha val="62000"/>
                </a:srgbClr>
              </a:solidFill>
              <a:prstDash val="solid"/>
              <a:miter lim="400000"/>
            </a:ln>
          </a:insideH>
          <a:insideV>
            <a:ln w="25400" cap="flat">
              <a:solidFill>
                <a:srgbClr val="685948">
                  <a:alpha val="62000"/>
                </a:srgbClr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685948">
              <a:alpha val="15000"/>
            </a:srgbClr>
          </a:solidFill>
        </a:fill>
      </a:tcStyle>
    </a:band2H>
    <a:firstCol>
      <a:tcTxStyle b="off" i="off">
        <a:fontRef idx="minor">
          <a:srgbClr val="FFFFFF"/>
        </a:fontRef>
        <a:srgbClr val="FFFFFF"/>
      </a:tcTxStyle>
      <a:tcStyle>
        <a:tcBdr>
          <a:left>
            <a:ln w="25400" cap="flat">
              <a:solidFill>
                <a:srgbClr val="685948">
                  <a:alpha val="62000"/>
                </a:srgbClr>
              </a:solidFill>
              <a:prstDash val="solid"/>
              <a:miter lim="400000"/>
            </a:ln>
          </a:left>
          <a:right>
            <a:ln w="25400" cap="flat">
              <a:solidFill>
                <a:srgbClr val="685948">
                  <a:alpha val="62000"/>
                </a:srgbClr>
              </a:solidFill>
              <a:prstDash val="solid"/>
              <a:miter lim="400000"/>
            </a:ln>
          </a:right>
          <a:top>
            <a:ln w="25400" cap="flat">
              <a:solidFill>
                <a:srgbClr val="160F02">
                  <a:alpha val="70000"/>
                </a:srgbClr>
              </a:solidFill>
              <a:prstDash val="solid"/>
              <a:miter lim="400000"/>
            </a:ln>
          </a:top>
          <a:bottom>
            <a:ln w="25400" cap="flat">
              <a:solidFill>
                <a:srgbClr val="160F02">
                  <a:alpha val="70000"/>
                </a:srgbClr>
              </a:solidFill>
              <a:prstDash val="solid"/>
              <a:miter lim="400000"/>
            </a:ln>
          </a:bottom>
          <a:insideH>
            <a:ln w="25400" cap="flat">
              <a:solidFill>
                <a:srgbClr val="160F02">
                  <a:alpha val="70000"/>
                </a:srgbClr>
              </a:solidFill>
              <a:prstDash val="solid"/>
              <a:miter lim="400000"/>
            </a:ln>
          </a:insideH>
          <a:insideV>
            <a:ln w="25400" cap="flat">
              <a:solidFill>
                <a:srgbClr val="160F02">
                  <a:alpha val="70000"/>
                </a:srgbClr>
              </a:solidFill>
              <a:prstDash val="solid"/>
              <a:miter lim="400000"/>
            </a:ln>
          </a:insideV>
        </a:tcBdr>
        <a:fill>
          <a:solidFill>
            <a:srgbClr val="685948">
              <a:alpha val="62000"/>
            </a:srgbClr>
          </a:solidFill>
        </a:fill>
      </a:tcStyle>
    </a:firstCol>
    <a:lastRow>
      <a:tcTxStyle b="off" i="off">
        <a:fontRef idx="minor">
          <a:srgbClr val="FFFFFF"/>
        </a:fontRef>
        <a:srgbClr val="FFFFFF"/>
      </a:tcTxStyle>
      <a:tcStyle>
        <a:tcBdr>
          <a:left>
            <a:ln w="25400" cap="flat">
              <a:solidFill>
                <a:srgbClr val="685948">
                  <a:alpha val="62000"/>
                </a:srgbClr>
              </a:solidFill>
              <a:prstDash val="solid"/>
              <a:miter lim="400000"/>
            </a:ln>
          </a:left>
          <a:right>
            <a:ln w="25400" cap="flat">
              <a:solidFill>
                <a:srgbClr val="685948">
                  <a:alpha val="62000"/>
                </a:srgbClr>
              </a:solidFill>
              <a:prstDash val="solid"/>
              <a:miter lim="400000"/>
            </a:ln>
          </a:right>
          <a:top>
            <a:ln w="25400" cap="flat">
              <a:solidFill>
                <a:srgbClr val="685948">
                  <a:alpha val="62000"/>
                </a:srgbClr>
              </a:solidFill>
              <a:prstDash val="solid"/>
              <a:miter lim="400000"/>
            </a:ln>
          </a:top>
          <a:bottom>
            <a:ln w="25400" cap="flat">
              <a:solidFill>
                <a:srgbClr val="685948">
                  <a:alpha val="62000"/>
                </a:srgbClr>
              </a:solidFill>
              <a:prstDash val="solid"/>
              <a:miter lim="400000"/>
            </a:ln>
          </a:bottom>
          <a:insideH>
            <a:ln w="25400" cap="flat">
              <a:solidFill>
                <a:srgbClr val="685948">
                  <a:alpha val="62000"/>
                </a:srgbClr>
              </a:solidFill>
              <a:prstDash val="solid"/>
              <a:miter lim="400000"/>
            </a:ln>
          </a:insideH>
          <a:insideV>
            <a:ln w="25400" cap="flat">
              <a:solidFill>
                <a:srgbClr val="685948">
                  <a:alpha val="62000"/>
                </a:srgbClr>
              </a:solidFill>
              <a:prstDash val="solid"/>
              <a:miter lim="400000"/>
            </a:ln>
          </a:insideV>
        </a:tcBdr>
        <a:fill>
          <a:solidFill>
            <a:srgbClr val="000000">
              <a:alpha val="70000"/>
            </a:srgbClr>
          </a:solidFill>
        </a:fill>
      </a:tcStyle>
    </a:lastRow>
    <a:firstRow>
      <a:tcTxStyle b="off" i="off">
        <a:fontRef idx="minor">
          <a:srgbClr val="FFFFFF"/>
        </a:fontRef>
        <a:srgbClr val="FFFFFF"/>
      </a:tcTxStyle>
      <a:tcStyle>
        <a:tcBdr>
          <a:left>
            <a:ln w="25400" cap="flat">
              <a:solidFill>
                <a:srgbClr val="685948">
                  <a:alpha val="62000"/>
                </a:srgbClr>
              </a:solidFill>
              <a:prstDash val="solid"/>
              <a:miter lim="400000"/>
            </a:ln>
          </a:left>
          <a:right>
            <a:ln w="25400" cap="flat">
              <a:solidFill>
                <a:srgbClr val="685948">
                  <a:alpha val="62000"/>
                </a:srgbClr>
              </a:solidFill>
              <a:prstDash val="solid"/>
              <a:miter lim="400000"/>
            </a:ln>
          </a:right>
          <a:top>
            <a:ln w="25400" cap="flat">
              <a:solidFill>
                <a:srgbClr val="685948">
                  <a:alpha val="62000"/>
                </a:srgbClr>
              </a:solidFill>
              <a:prstDash val="solid"/>
              <a:miter lim="400000"/>
            </a:ln>
          </a:top>
          <a:bottom>
            <a:ln w="25400" cap="flat">
              <a:solidFill>
                <a:srgbClr val="685948">
                  <a:alpha val="62000"/>
                </a:srgbClr>
              </a:solidFill>
              <a:prstDash val="solid"/>
              <a:miter lim="400000"/>
            </a:ln>
          </a:bottom>
          <a:insideH>
            <a:ln w="25400" cap="flat">
              <a:solidFill>
                <a:srgbClr val="685948">
                  <a:alpha val="62000"/>
                </a:srgbClr>
              </a:solidFill>
              <a:prstDash val="solid"/>
              <a:miter lim="400000"/>
            </a:ln>
          </a:insideH>
          <a:insideV>
            <a:ln w="25400" cap="flat">
              <a:solidFill>
                <a:srgbClr val="685948">
                  <a:alpha val="62000"/>
                </a:srgbClr>
              </a:solidFill>
              <a:prstDash val="solid"/>
              <a:miter lim="400000"/>
            </a:ln>
          </a:insideV>
        </a:tcBdr>
        <a:fill>
          <a:solidFill>
            <a:srgbClr val="000000">
              <a:alpha val="70000"/>
            </a:srgbClr>
          </a:solidFill>
        </a:fill>
      </a:tcStyle>
    </a:firstRow>
  </a:tblStyle>
  <a:tblStyle styleId="{2708684C-4D16-4618-839F-0558EEFCDFE6}" styleName="">
    <a:tblBg/>
    <a:wholeTbl>
      <a:tcTxStyle b="off" i="off">
        <a:fontRef idx="minor">
          <a:srgbClr val="858585"/>
        </a:fontRef>
        <a:srgbClr val="858585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chemeClr val="accent1">
                  <a:hueOff val="-313507"/>
                  <a:satOff val="34334"/>
                  <a:lumOff val="-8266"/>
                  <a:alpha val="62000"/>
                </a:schemeClr>
              </a:solidFill>
              <a:prstDash val="solid"/>
              <a:miter lim="400000"/>
            </a:ln>
          </a:top>
          <a:bottom>
            <a:ln w="12700" cap="flat">
              <a:solidFill>
                <a:schemeClr val="accent1">
                  <a:hueOff val="-313507"/>
                  <a:satOff val="34334"/>
                  <a:lumOff val="-8266"/>
                  <a:alpha val="62000"/>
                </a:schemeClr>
              </a:solidFill>
              <a:prstDash val="solid"/>
              <a:miter lim="400000"/>
            </a:ln>
          </a:bottom>
          <a:insideH>
            <a:ln w="12700" cap="flat">
              <a:solidFill>
                <a:schemeClr val="accent1">
                  <a:hueOff val="-313507"/>
                  <a:satOff val="34334"/>
                  <a:lumOff val="-8266"/>
                  <a:alpha val="62000"/>
                </a:schemeClr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>
              <a:alpha val="50000"/>
            </a:srgbClr>
          </a:solidFill>
        </a:fill>
      </a:tcStyle>
    </a:wholeTbl>
    <a:band2H>
      <a:tcTxStyle/>
      <a:tcStyle>
        <a:tcBdr/>
        <a:fill>
          <a:solidFill>
            <a:srgbClr val="FEFEE0">
              <a:alpha val="55000"/>
            </a:srgbClr>
          </a:solidFill>
        </a:fill>
      </a:tcStyle>
    </a:band2H>
    <a:firstCol>
      <a:tcTxStyle b="off" i="off">
        <a:fontRef idx="minor">
          <a:srgbClr val="45A7DE"/>
        </a:fontRef>
        <a:srgbClr val="45A7DE"/>
      </a:tcTxStyle>
      <a:tcStyle>
        <a:tcBdr>
          <a:left>
            <a:ln w="12700" cap="flat">
              <a:noFill/>
              <a:miter lim="400000"/>
            </a:ln>
          </a:left>
          <a:right>
            <a:ln w="31750" cap="flat">
              <a:solidFill>
                <a:schemeClr val="accent5">
                  <a:hueOff val="61010"/>
                  <a:satOff val="20460"/>
                  <a:lumOff val="-2197"/>
                  <a:alpha val="62000"/>
                </a:schemeClr>
              </a:solidFill>
              <a:prstDash val="solid"/>
              <a:miter lim="400000"/>
            </a:ln>
          </a:right>
          <a:top>
            <a:ln w="12700" cap="flat">
              <a:solidFill>
                <a:schemeClr val="accent1">
                  <a:hueOff val="-313507"/>
                  <a:satOff val="34334"/>
                  <a:lumOff val="-8266"/>
                  <a:alpha val="62000"/>
                </a:schemeClr>
              </a:solidFill>
              <a:prstDash val="solid"/>
              <a:miter lim="400000"/>
            </a:ln>
          </a:top>
          <a:bottom>
            <a:ln w="12700" cap="flat">
              <a:solidFill>
                <a:schemeClr val="accent1">
                  <a:hueOff val="-313507"/>
                  <a:satOff val="34334"/>
                  <a:lumOff val="-8266"/>
                  <a:alpha val="62000"/>
                </a:schemeClr>
              </a:solidFill>
              <a:prstDash val="solid"/>
              <a:miter lim="400000"/>
            </a:ln>
          </a:bottom>
          <a:insideH>
            <a:ln w="12700" cap="flat">
              <a:solidFill>
                <a:schemeClr val="accent1">
                  <a:hueOff val="-313507"/>
                  <a:satOff val="34334"/>
                  <a:lumOff val="-8266"/>
                  <a:alpha val="62000"/>
                </a:schemeClr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>
              <a:alpha val="50000"/>
            </a:srgbClr>
          </a:solidFill>
        </a:fill>
      </a:tcStyle>
    </a:firstCol>
    <a:lastRow>
      <a:tcTxStyle b="off" i="off">
        <a:fontRef idx="minor">
          <a:srgbClr val="45A7DE"/>
        </a:fontRef>
        <a:srgbClr val="45A7DE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chemeClr val="accent1">
                  <a:hueOff val="-313507"/>
                  <a:satOff val="34334"/>
                  <a:lumOff val="-8266"/>
                  <a:alpha val="62000"/>
                </a:schemeClr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chemeClr val="accent1">
                  <a:hueOff val="-313507"/>
                  <a:satOff val="34334"/>
                  <a:lumOff val="-8266"/>
                  <a:alpha val="62000"/>
                </a:schemeClr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>
              <a:alpha val="50000"/>
            </a:srgbClr>
          </a:solidFill>
        </a:fill>
      </a:tcStyle>
    </a:lastRow>
    <a:firstRow>
      <a:tcTxStyle b="off" i="off">
        <a:fontRef idx="minor">
          <a:srgbClr val="45A7DE"/>
        </a:fontRef>
        <a:srgbClr val="45A7DE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25400" cap="flat">
              <a:solidFill>
                <a:schemeClr val="accent1">
                  <a:hueOff val="-313507"/>
                  <a:satOff val="34334"/>
                  <a:lumOff val="-8266"/>
                  <a:alpha val="62000"/>
                </a:schemeClr>
              </a:solidFill>
              <a:prstDash val="solid"/>
              <a:miter lim="400000"/>
            </a:ln>
          </a:bottom>
          <a:insideH>
            <a:ln w="12700" cap="flat">
              <a:solidFill>
                <a:schemeClr val="accent1">
                  <a:hueOff val="-313507"/>
                  <a:satOff val="34334"/>
                  <a:lumOff val="-8266"/>
                  <a:alpha val="62000"/>
                </a:schemeClr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>
              <a:alpha val="50000"/>
            </a:srgb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47" d="100"/>
          <a:sy n="47" d="100"/>
        </p:scale>
        <p:origin x="-1296" y="-96"/>
      </p:cViewPr>
      <p:guideLst>
        <p:guide orient="horz" pos="3072"/>
        <p:guide pos="4096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Shape 116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17" name="Shape 117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1pPr>
    <a:lvl2pPr indent="228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2pPr>
    <a:lvl3pPr indent="457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3pPr>
    <a:lvl4pPr indent="685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4pPr>
    <a:lvl5pPr indent="9144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5pPr>
    <a:lvl6pPr indent="11430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6pPr>
    <a:lvl7pPr indent="1371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7pPr>
    <a:lvl8pPr indent="1600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8pPr>
    <a:lvl9pPr indent="1828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re et sous-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e du titre"/>
          <p:cNvSpPr>
            <a:spLocks noGrp="1"/>
          </p:cNvSpPr>
          <p:nvPr>
            <p:ph type="title"/>
          </p:nvPr>
        </p:nvSpPr>
        <p:spPr>
          <a:xfrm>
            <a:off x="1270000" y="1917700"/>
            <a:ext cx="10464800" cy="2794000"/>
          </a:xfrm>
          <a:prstGeom prst="rect">
            <a:avLst/>
          </a:prstGeom>
        </p:spPr>
        <p:txBody>
          <a:bodyPr anchor="b"/>
          <a:lstStyle>
            <a:lvl1pPr>
              <a:defRPr sz="9500"/>
            </a:lvl1pPr>
          </a:lstStyle>
          <a:p>
            <a:r>
              <a:t>Texte du titre</a:t>
            </a:r>
          </a:p>
        </p:txBody>
      </p:sp>
      <p:sp>
        <p:nvSpPr>
          <p:cNvPr id="12" name="Texte niveau 1…"/>
          <p:cNvSpPr>
            <a:spLocks noGrp="1"/>
          </p:cNvSpPr>
          <p:nvPr>
            <p:ph type="body" sz="quarter" idx="1"/>
          </p:nvPr>
        </p:nvSpPr>
        <p:spPr>
          <a:xfrm>
            <a:off x="1270000" y="5016500"/>
            <a:ext cx="10464800" cy="12700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4000"/>
            </a:lvl1pPr>
            <a:lvl2pPr marL="0" indent="228600" algn="ctr">
              <a:spcBef>
                <a:spcPts val="0"/>
              </a:spcBef>
              <a:buSzTx/>
              <a:buNone/>
              <a:defRPr sz="4000"/>
            </a:lvl2pPr>
            <a:lvl3pPr marL="0" indent="457200" algn="ctr">
              <a:spcBef>
                <a:spcPts val="0"/>
              </a:spcBef>
              <a:buSzTx/>
              <a:buNone/>
              <a:defRPr sz="4000"/>
            </a:lvl3pPr>
            <a:lvl4pPr marL="0" indent="685800" algn="ctr">
              <a:spcBef>
                <a:spcPts val="0"/>
              </a:spcBef>
              <a:buSzTx/>
              <a:buNone/>
              <a:defRPr sz="4000"/>
            </a:lvl4pPr>
            <a:lvl5pPr marL="0" indent="914400" algn="ctr">
              <a:spcBef>
                <a:spcPts val="0"/>
              </a:spcBef>
              <a:buSzTx/>
              <a:buNone/>
              <a:defRPr sz="4000"/>
            </a:lvl5pPr>
          </a:lstStyle>
          <a:p>
            <a:r>
              <a:t>Texte niveau 1</a:t>
            </a:r>
          </a:p>
          <a:p>
            <a:pPr lvl="1"/>
            <a:r>
              <a:t>Texte niveau 2</a:t>
            </a:r>
          </a:p>
          <a:p>
            <a:pPr lvl="2"/>
            <a:r>
              <a:t>Texte niveau 3</a:t>
            </a:r>
          </a:p>
          <a:p>
            <a:pPr lvl="3"/>
            <a:r>
              <a:t>Texte niveau 4</a:t>
            </a:r>
          </a:p>
          <a:p>
            <a:pPr lvl="4"/>
            <a:r>
              <a:t>Texte niveau 5</a:t>
            </a:r>
          </a:p>
        </p:txBody>
      </p:sp>
      <p:sp>
        <p:nvSpPr>
          <p:cNvPr id="13" name="Numéro de diapositive"/>
          <p:cNvSpPr>
            <a:spLocks noGrp="1"/>
          </p:cNvSpPr>
          <p:nvPr>
            <p:ph type="sldNum" sz="quarter" idx="2"/>
          </p:nvPr>
        </p:nvSpPr>
        <p:spPr>
          <a:xfrm>
            <a:off x="6311901" y="9270999"/>
            <a:ext cx="374905" cy="355601"/>
          </a:xfrm>
          <a:prstGeom prst="rect">
            <a:avLst/>
          </a:prstGeom>
        </p:spPr>
        <p:txBody>
          <a:bodyPr anchor="b"/>
          <a:lstStyle/>
          <a:p>
            <a:fld id="{86CB4B4D-7CA3-9044-876B-883B54F8677D}" type="slidenum">
              <a:rPr/>
              <a:pPr/>
              <a:t>‹N°›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Horizont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Image"/>
          <p:cNvSpPr>
            <a:spLocks noGrp="1"/>
          </p:cNvSpPr>
          <p:nvPr>
            <p:ph type="pic" idx="13"/>
          </p:nvPr>
        </p:nvSpPr>
        <p:spPr>
          <a:xfrm>
            <a:off x="1307138" y="649152"/>
            <a:ext cx="10401301" cy="5856302"/>
          </a:xfrm>
          <a:prstGeom prst="rect">
            <a:avLst/>
          </a:prstGeom>
          <a:ln w="9525">
            <a:round/>
          </a:ln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21" name="Texte du titre"/>
          <p:cNvSpPr>
            <a:spLocks noGrp="1"/>
          </p:cNvSpPr>
          <p:nvPr>
            <p:ph type="title"/>
          </p:nvPr>
        </p:nvSpPr>
        <p:spPr>
          <a:xfrm>
            <a:off x="1270000" y="6604000"/>
            <a:ext cx="10464800" cy="1651000"/>
          </a:xfrm>
          <a:prstGeom prst="rect">
            <a:avLst/>
          </a:prstGeom>
        </p:spPr>
        <p:txBody>
          <a:bodyPr anchor="b"/>
          <a:lstStyle>
            <a:lvl1pPr>
              <a:defRPr sz="9500"/>
            </a:lvl1pPr>
          </a:lstStyle>
          <a:p>
            <a:r>
              <a:t>Texte du titre</a:t>
            </a:r>
          </a:p>
        </p:txBody>
      </p:sp>
      <p:sp>
        <p:nvSpPr>
          <p:cNvPr id="22" name="Texte niveau 1…"/>
          <p:cNvSpPr>
            <a:spLocks noGrp="1"/>
          </p:cNvSpPr>
          <p:nvPr>
            <p:ph type="body" sz="quarter" idx="1"/>
          </p:nvPr>
        </p:nvSpPr>
        <p:spPr>
          <a:xfrm>
            <a:off x="1270000" y="8331200"/>
            <a:ext cx="10464800" cy="12700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4000"/>
            </a:lvl1pPr>
            <a:lvl2pPr marL="0" indent="228600" algn="ctr">
              <a:spcBef>
                <a:spcPts val="0"/>
              </a:spcBef>
              <a:buSzTx/>
              <a:buNone/>
              <a:defRPr sz="4000"/>
            </a:lvl2pPr>
            <a:lvl3pPr marL="0" indent="457200" algn="ctr">
              <a:spcBef>
                <a:spcPts val="0"/>
              </a:spcBef>
              <a:buSzTx/>
              <a:buNone/>
              <a:defRPr sz="4000"/>
            </a:lvl3pPr>
            <a:lvl4pPr marL="0" indent="685800" algn="ctr">
              <a:spcBef>
                <a:spcPts val="0"/>
              </a:spcBef>
              <a:buSzTx/>
              <a:buNone/>
              <a:defRPr sz="4000"/>
            </a:lvl4pPr>
            <a:lvl5pPr marL="0" indent="914400" algn="ctr">
              <a:spcBef>
                <a:spcPts val="0"/>
              </a:spcBef>
              <a:buSzTx/>
              <a:buNone/>
              <a:defRPr sz="4000"/>
            </a:lvl5pPr>
          </a:lstStyle>
          <a:p>
            <a:r>
              <a:t>Texte niveau 1</a:t>
            </a:r>
          </a:p>
          <a:p>
            <a:pPr lvl="1"/>
            <a:r>
              <a:t>Texte niveau 2</a:t>
            </a:r>
          </a:p>
          <a:p>
            <a:pPr lvl="2"/>
            <a:r>
              <a:t>Texte niveau 3</a:t>
            </a:r>
          </a:p>
          <a:p>
            <a:pPr lvl="3"/>
            <a:r>
              <a:t>Texte niveau 4</a:t>
            </a:r>
          </a:p>
          <a:p>
            <a:pPr lvl="4"/>
            <a:r>
              <a:t>Texte niveau 5</a:t>
            </a:r>
          </a:p>
        </p:txBody>
      </p:sp>
      <p:sp>
        <p:nvSpPr>
          <p:cNvPr id="23" name="Numéro de diapositive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‹N°›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re - Centr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exte du titre"/>
          <p:cNvSpPr>
            <a:spLocks noGrp="1"/>
          </p:cNvSpPr>
          <p:nvPr>
            <p:ph type="title"/>
          </p:nvPr>
        </p:nvSpPr>
        <p:spPr>
          <a:xfrm>
            <a:off x="1270000" y="2844800"/>
            <a:ext cx="10464800" cy="4064000"/>
          </a:xfrm>
          <a:prstGeom prst="rect">
            <a:avLst/>
          </a:prstGeom>
        </p:spPr>
        <p:txBody>
          <a:bodyPr/>
          <a:lstStyle>
            <a:lvl1pPr>
              <a:defRPr sz="9500"/>
            </a:lvl1pPr>
          </a:lstStyle>
          <a:p>
            <a:r>
              <a:t>Texte du titre</a:t>
            </a:r>
          </a:p>
        </p:txBody>
      </p:sp>
      <p:sp>
        <p:nvSpPr>
          <p:cNvPr id="31" name="Numéro de diapositive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‹N°›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Image"/>
          <p:cNvSpPr>
            <a:spLocks noGrp="1"/>
          </p:cNvSpPr>
          <p:nvPr>
            <p:ph type="pic" sz="half" idx="13"/>
          </p:nvPr>
        </p:nvSpPr>
        <p:spPr>
          <a:xfrm>
            <a:off x="6572250" y="812800"/>
            <a:ext cx="5753100" cy="7670800"/>
          </a:xfrm>
          <a:prstGeom prst="rect">
            <a:avLst/>
          </a:prstGeom>
          <a:ln w="9525">
            <a:round/>
          </a:ln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39" name="Texte du titre"/>
          <p:cNvSpPr>
            <a:spLocks noGrp="1"/>
          </p:cNvSpPr>
          <p:nvPr>
            <p:ph type="title"/>
          </p:nvPr>
        </p:nvSpPr>
        <p:spPr>
          <a:xfrm>
            <a:off x="381000" y="1409700"/>
            <a:ext cx="5867400" cy="3302000"/>
          </a:xfrm>
          <a:prstGeom prst="rect">
            <a:avLst/>
          </a:prstGeom>
        </p:spPr>
        <p:txBody>
          <a:bodyPr anchor="b"/>
          <a:lstStyle/>
          <a:p>
            <a:r>
              <a:t>Texte du titre</a:t>
            </a:r>
          </a:p>
        </p:txBody>
      </p:sp>
      <p:sp>
        <p:nvSpPr>
          <p:cNvPr id="40" name="Texte niveau 1…"/>
          <p:cNvSpPr>
            <a:spLocks noGrp="1"/>
          </p:cNvSpPr>
          <p:nvPr>
            <p:ph type="body" sz="quarter" idx="1"/>
          </p:nvPr>
        </p:nvSpPr>
        <p:spPr>
          <a:xfrm>
            <a:off x="381000" y="4787900"/>
            <a:ext cx="5867400" cy="37211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4000"/>
            </a:lvl1pPr>
            <a:lvl2pPr marL="0" indent="228600" algn="ctr">
              <a:spcBef>
                <a:spcPts val="0"/>
              </a:spcBef>
              <a:buSzTx/>
              <a:buNone/>
              <a:defRPr sz="4000"/>
            </a:lvl2pPr>
            <a:lvl3pPr marL="0" indent="457200" algn="ctr">
              <a:spcBef>
                <a:spcPts val="0"/>
              </a:spcBef>
              <a:buSzTx/>
              <a:buNone/>
              <a:defRPr sz="4000"/>
            </a:lvl3pPr>
            <a:lvl4pPr marL="0" indent="685800" algn="ctr">
              <a:spcBef>
                <a:spcPts val="0"/>
              </a:spcBef>
              <a:buSzTx/>
              <a:buNone/>
              <a:defRPr sz="4000"/>
            </a:lvl4pPr>
            <a:lvl5pPr marL="0" indent="914400" algn="ctr">
              <a:spcBef>
                <a:spcPts val="0"/>
              </a:spcBef>
              <a:buSzTx/>
              <a:buNone/>
              <a:defRPr sz="4000"/>
            </a:lvl5pPr>
          </a:lstStyle>
          <a:p>
            <a:r>
              <a:t>Texte niveau 1</a:t>
            </a:r>
          </a:p>
          <a:p>
            <a:pPr lvl="1"/>
            <a:r>
              <a:t>Texte niveau 2</a:t>
            </a:r>
          </a:p>
          <a:p>
            <a:pPr lvl="2"/>
            <a:r>
              <a:t>Texte niveau 3</a:t>
            </a:r>
          </a:p>
          <a:p>
            <a:pPr lvl="3"/>
            <a:r>
              <a:t>Texte niveau 4</a:t>
            </a:r>
          </a:p>
          <a:p>
            <a:pPr lvl="4"/>
            <a:r>
              <a:t>Texte niveau 5</a:t>
            </a:r>
          </a:p>
        </p:txBody>
      </p:sp>
      <p:sp>
        <p:nvSpPr>
          <p:cNvPr id="41" name="Numéro de diapositive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‹N°›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re - Ha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Texte du titre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Texte du titre</a:t>
            </a:r>
          </a:p>
        </p:txBody>
      </p:sp>
      <p:sp>
        <p:nvSpPr>
          <p:cNvPr id="49" name="Numéro de diapositive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‹N°›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re et puc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Texte du titre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Texte du titre</a:t>
            </a:r>
          </a:p>
        </p:txBody>
      </p:sp>
      <p:sp>
        <p:nvSpPr>
          <p:cNvPr id="57" name="Texte niveau 1…"/>
          <p:cNvSpPr>
            <a:spLocks noGrp="1"/>
          </p:cNvSpPr>
          <p:nvPr>
            <p:ph type="body" idx="1"/>
          </p:nvPr>
        </p:nvSpPr>
        <p:spPr>
          <a:xfrm>
            <a:off x="1270000" y="2768600"/>
            <a:ext cx="10464800" cy="5715000"/>
          </a:xfrm>
          <a:prstGeom prst="rect">
            <a:avLst/>
          </a:prstGeom>
        </p:spPr>
        <p:txBody>
          <a:bodyPr/>
          <a:lstStyle>
            <a:lvl1pPr>
              <a:buBlip>
                <a:blip r:embed="rId2"/>
              </a:buBlip>
            </a:lvl1pPr>
            <a:lvl2pPr>
              <a:buBlip>
                <a:blip r:embed="rId2"/>
              </a:buBlip>
            </a:lvl2pPr>
            <a:lvl3pPr>
              <a:buBlip>
                <a:blip r:embed="rId2"/>
              </a:buBlip>
            </a:lvl3pPr>
            <a:lvl4pPr>
              <a:buBlip>
                <a:blip r:embed="rId2"/>
              </a:buBlip>
            </a:lvl4pPr>
            <a:lvl5pPr>
              <a:buBlip>
                <a:blip r:embed="rId2"/>
              </a:buBlip>
            </a:lvl5pPr>
          </a:lstStyle>
          <a:p>
            <a:r>
              <a:t>Texte niveau 1</a:t>
            </a:r>
          </a:p>
          <a:p>
            <a:pPr lvl="1"/>
            <a:r>
              <a:t>Texte niveau 2</a:t>
            </a:r>
          </a:p>
          <a:p>
            <a:pPr lvl="2"/>
            <a:r>
              <a:t>Texte niveau 3</a:t>
            </a:r>
          </a:p>
          <a:p>
            <a:pPr lvl="3"/>
            <a:r>
              <a:t>Texte niveau 4</a:t>
            </a:r>
          </a:p>
          <a:p>
            <a:pPr lvl="4"/>
            <a:r>
              <a:t>Texte niveau 5</a:t>
            </a:r>
          </a:p>
        </p:txBody>
      </p:sp>
      <p:sp>
        <p:nvSpPr>
          <p:cNvPr id="58" name="Numéro de diapositive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‹N°›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re, puces et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Image"/>
          <p:cNvSpPr>
            <a:spLocks noGrp="1"/>
          </p:cNvSpPr>
          <p:nvPr>
            <p:ph type="pic" sz="half" idx="13"/>
          </p:nvPr>
        </p:nvSpPr>
        <p:spPr>
          <a:xfrm>
            <a:off x="7277100" y="2578100"/>
            <a:ext cx="4457700" cy="5943600"/>
          </a:xfrm>
          <a:prstGeom prst="rect">
            <a:avLst/>
          </a:prstGeom>
          <a:ln w="9525">
            <a:round/>
          </a:ln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66" name="Texte du titre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Texte du titre</a:t>
            </a:r>
          </a:p>
        </p:txBody>
      </p:sp>
      <p:sp>
        <p:nvSpPr>
          <p:cNvPr id="67" name="Texte niveau 1…"/>
          <p:cNvSpPr>
            <a:spLocks noGrp="1"/>
          </p:cNvSpPr>
          <p:nvPr>
            <p:ph type="body" sz="half" idx="1"/>
          </p:nvPr>
        </p:nvSpPr>
        <p:spPr>
          <a:xfrm>
            <a:off x="1270000" y="2768600"/>
            <a:ext cx="5461000" cy="5715000"/>
          </a:xfrm>
          <a:prstGeom prst="rect">
            <a:avLst/>
          </a:prstGeom>
        </p:spPr>
        <p:txBody>
          <a:bodyPr/>
          <a:lstStyle>
            <a:lvl1pPr marL="444500" indent="-444500">
              <a:spcBef>
                <a:spcPts val="3800"/>
              </a:spcBef>
              <a:buSzPct val="50000"/>
              <a:buBlip>
                <a:blip r:embed="rId2"/>
              </a:buBlip>
              <a:defRPr sz="3600"/>
            </a:lvl1pPr>
            <a:lvl2pPr marL="889000" indent="-444500">
              <a:spcBef>
                <a:spcPts val="3800"/>
              </a:spcBef>
              <a:buSzPct val="50000"/>
              <a:buBlip>
                <a:blip r:embed="rId2"/>
              </a:buBlip>
              <a:defRPr sz="3600"/>
            </a:lvl2pPr>
            <a:lvl3pPr marL="1333500" indent="-444500">
              <a:spcBef>
                <a:spcPts val="3800"/>
              </a:spcBef>
              <a:buSzPct val="50000"/>
              <a:buBlip>
                <a:blip r:embed="rId2"/>
              </a:buBlip>
              <a:defRPr sz="3600"/>
            </a:lvl3pPr>
            <a:lvl4pPr marL="1778000" indent="-444500">
              <a:spcBef>
                <a:spcPts val="3800"/>
              </a:spcBef>
              <a:buSzPct val="50000"/>
              <a:buBlip>
                <a:blip r:embed="rId2"/>
              </a:buBlip>
              <a:defRPr sz="3600"/>
            </a:lvl4pPr>
            <a:lvl5pPr marL="2222500" indent="-444500">
              <a:spcBef>
                <a:spcPts val="3800"/>
              </a:spcBef>
              <a:buSzPct val="50000"/>
              <a:buBlip>
                <a:blip r:embed="rId2"/>
              </a:buBlip>
              <a:defRPr sz="3600"/>
            </a:lvl5pPr>
          </a:lstStyle>
          <a:p>
            <a:r>
              <a:t>Texte niveau 1</a:t>
            </a:r>
          </a:p>
          <a:p>
            <a:pPr lvl="1"/>
            <a:r>
              <a:t>Texte niveau 2</a:t>
            </a:r>
          </a:p>
          <a:p>
            <a:pPr lvl="2"/>
            <a:r>
              <a:t>Texte niveau 3</a:t>
            </a:r>
          </a:p>
          <a:p>
            <a:pPr lvl="3"/>
            <a:r>
              <a:t>Texte niveau 4</a:t>
            </a:r>
          </a:p>
          <a:p>
            <a:pPr lvl="4"/>
            <a:r>
              <a:t>Texte niveau 5</a:t>
            </a:r>
          </a:p>
        </p:txBody>
      </p:sp>
      <p:sp>
        <p:nvSpPr>
          <p:cNvPr id="68" name="Numéro de diapositive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‹N°›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uc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Texte niveau 1…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>
            <a:lvl1pPr>
              <a:buBlip>
                <a:blip r:embed="rId2"/>
              </a:buBlip>
            </a:lvl1pPr>
            <a:lvl2pPr>
              <a:buBlip>
                <a:blip r:embed="rId2"/>
              </a:buBlip>
            </a:lvl2pPr>
            <a:lvl3pPr>
              <a:buBlip>
                <a:blip r:embed="rId2"/>
              </a:buBlip>
            </a:lvl3pPr>
            <a:lvl4pPr>
              <a:buBlip>
                <a:blip r:embed="rId2"/>
              </a:buBlip>
            </a:lvl4pPr>
            <a:lvl5pPr>
              <a:buBlip>
                <a:blip r:embed="rId2"/>
              </a:buBlip>
            </a:lvl5pPr>
          </a:lstStyle>
          <a:p>
            <a:r>
              <a:t>Texte niveau 1</a:t>
            </a:r>
          </a:p>
          <a:p>
            <a:pPr lvl="1"/>
            <a:r>
              <a:t>Texte niveau 2</a:t>
            </a:r>
          </a:p>
          <a:p>
            <a:pPr lvl="2"/>
            <a:r>
              <a:t>Texte niveau 3</a:t>
            </a:r>
          </a:p>
          <a:p>
            <a:pPr lvl="3"/>
            <a:r>
              <a:t>Texte niveau 4</a:t>
            </a:r>
          </a:p>
          <a:p>
            <a:pPr lvl="4"/>
            <a:r>
              <a:t>Texte niveau 5</a:t>
            </a:r>
          </a:p>
        </p:txBody>
      </p:sp>
      <p:sp>
        <p:nvSpPr>
          <p:cNvPr id="76" name="Numéro de diapositive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‹N°›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3 pho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Image"/>
          <p:cNvSpPr>
            <a:spLocks noGrp="1"/>
          </p:cNvSpPr>
          <p:nvPr>
            <p:ph type="pic" sz="quarter" idx="13"/>
          </p:nvPr>
        </p:nvSpPr>
        <p:spPr>
          <a:xfrm rot="21600000">
            <a:off x="7063543" y="473144"/>
            <a:ext cx="5554134" cy="4165601"/>
          </a:xfrm>
          <a:prstGeom prst="rect">
            <a:avLst/>
          </a:prstGeom>
          <a:ln w="9525">
            <a:round/>
          </a:ln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84" name="Image"/>
          <p:cNvSpPr>
            <a:spLocks noGrp="1"/>
          </p:cNvSpPr>
          <p:nvPr>
            <p:ph type="pic" sz="quarter" idx="14"/>
          </p:nvPr>
        </p:nvSpPr>
        <p:spPr>
          <a:xfrm rot="21600000">
            <a:off x="7095370" y="5018682"/>
            <a:ext cx="5520268" cy="4140201"/>
          </a:xfrm>
          <a:prstGeom prst="rect">
            <a:avLst/>
          </a:prstGeom>
          <a:ln w="9525">
            <a:round/>
          </a:ln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85" name="Image"/>
          <p:cNvSpPr>
            <a:spLocks noGrp="1"/>
          </p:cNvSpPr>
          <p:nvPr>
            <p:ph type="pic" idx="15"/>
          </p:nvPr>
        </p:nvSpPr>
        <p:spPr>
          <a:xfrm>
            <a:off x="266700" y="482600"/>
            <a:ext cx="6502400" cy="8669867"/>
          </a:xfrm>
          <a:prstGeom prst="rect">
            <a:avLst/>
          </a:prstGeom>
          <a:ln w="9525">
            <a:round/>
          </a:ln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86" name="Numéro de diapositive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‹N°›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Cita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« Saisissez une citation ici. »"/>
          <p:cNvSpPr>
            <a:spLocks noGrp="1"/>
          </p:cNvSpPr>
          <p:nvPr>
            <p:ph type="body" sz="quarter" idx="13"/>
          </p:nvPr>
        </p:nvSpPr>
        <p:spPr>
          <a:xfrm>
            <a:off x="1270000" y="4279900"/>
            <a:ext cx="10464800" cy="660400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ctr">
              <a:spcBef>
                <a:spcPts val="0"/>
              </a:spcBef>
              <a:buSzTx/>
              <a:buNone/>
              <a:defRPr sz="4000">
                <a:solidFill>
                  <a:srgbClr val="45A7DE"/>
                </a:solidFill>
              </a:defRPr>
            </a:lvl1pPr>
          </a:lstStyle>
          <a:p>
            <a:r>
              <a:t>« Saisissez une citation ici. »</a:t>
            </a:r>
          </a:p>
        </p:txBody>
      </p:sp>
      <p:sp>
        <p:nvSpPr>
          <p:cNvPr id="94" name="-Gilles Allain"/>
          <p:cNvSpPr>
            <a:spLocks noGrp="1"/>
          </p:cNvSpPr>
          <p:nvPr>
            <p:ph type="body" sz="quarter" idx="14"/>
          </p:nvPr>
        </p:nvSpPr>
        <p:spPr>
          <a:xfrm>
            <a:off x="1270000" y="6362700"/>
            <a:ext cx="10464800" cy="596900"/>
          </a:xfrm>
          <a:prstGeom prst="rect">
            <a:avLst/>
          </a:prstGeom>
        </p:spPr>
        <p:txBody>
          <a:bodyPr anchor="t">
            <a:spAutoFit/>
          </a:bodyPr>
          <a:lstStyle>
            <a:lvl1pPr marL="0" indent="0" algn="ctr">
              <a:spcBef>
                <a:spcPts val="0"/>
              </a:spcBef>
              <a:buSzTx/>
              <a:buNone/>
              <a:defRPr sz="3600"/>
            </a:lvl1pPr>
          </a:lstStyle>
          <a:p>
            <a:r>
              <a:t>-Gilles Allain</a:t>
            </a:r>
          </a:p>
        </p:txBody>
      </p:sp>
      <p:sp>
        <p:nvSpPr>
          <p:cNvPr id="95" name="Numéro de diapositive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‹N°›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Image"/>
          <p:cNvSpPr>
            <a:spLocks noGrp="1"/>
          </p:cNvSpPr>
          <p:nvPr>
            <p:ph type="pic" idx="13"/>
          </p:nvPr>
        </p:nvSpPr>
        <p:spPr>
          <a:xfrm>
            <a:off x="0" y="0"/>
            <a:ext cx="13004800" cy="97536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103" name="Numéro de diapositive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‹N°›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Vier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Numéro de diapositive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‹N°›</a:t>
            </a:fld>
            <a:endParaRPr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e niveau 1…"/>
          <p:cNvSpPr>
            <a:spLocks noGrp="1"/>
          </p:cNvSpPr>
          <p:nvPr>
            <p:ph type="body" idx="1"/>
          </p:nvPr>
        </p:nvSpPr>
        <p:spPr>
          <a:xfrm>
            <a:off x="1270000" y="1270000"/>
            <a:ext cx="10464800" cy="72136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normAutofit/>
          </a:bodyPr>
          <a:lstStyle>
            <a:lvl1pPr>
              <a:buBlip>
                <a:blip r:embed="rId15"/>
              </a:buBlip>
            </a:lvl1pPr>
            <a:lvl2pPr>
              <a:buBlip>
                <a:blip r:embed="rId15"/>
              </a:buBlip>
            </a:lvl2pPr>
            <a:lvl3pPr>
              <a:buBlip>
                <a:blip r:embed="rId15"/>
              </a:buBlip>
            </a:lvl3pPr>
            <a:lvl4pPr>
              <a:buBlip>
                <a:blip r:embed="rId15"/>
              </a:buBlip>
            </a:lvl4pPr>
            <a:lvl5pPr>
              <a:buBlip>
                <a:blip r:embed="rId15"/>
              </a:buBlip>
            </a:lvl5pPr>
          </a:lstStyle>
          <a:p>
            <a:r>
              <a:t>Texte niveau 1</a:t>
            </a:r>
          </a:p>
          <a:p>
            <a:pPr lvl="1"/>
            <a:r>
              <a:t>Texte niveau 2</a:t>
            </a:r>
          </a:p>
          <a:p>
            <a:pPr lvl="2"/>
            <a:r>
              <a:t>Texte niveau 3</a:t>
            </a:r>
          </a:p>
          <a:p>
            <a:pPr lvl="3"/>
            <a:r>
              <a:t>Texte niveau 4</a:t>
            </a:r>
          </a:p>
          <a:p>
            <a:pPr lvl="4"/>
            <a:r>
              <a:t>Texte niveau 5</a:t>
            </a:r>
          </a:p>
        </p:txBody>
      </p:sp>
      <p:sp>
        <p:nvSpPr>
          <p:cNvPr id="3" name="Texte du titre"/>
          <p:cNvSpPr>
            <a:spLocks noGrp="1"/>
          </p:cNvSpPr>
          <p:nvPr>
            <p:ph type="title"/>
          </p:nvPr>
        </p:nvSpPr>
        <p:spPr>
          <a:xfrm>
            <a:off x="1270000" y="254000"/>
            <a:ext cx="10464800" cy="24384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normAutofit/>
          </a:bodyPr>
          <a:lstStyle/>
          <a:p>
            <a:r>
              <a:t>Texte du titre</a:t>
            </a:r>
          </a:p>
        </p:txBody>
      </p:sp>
      <p:sp>
        <p:nvSpPr>
          <p:cNvPr id="4" name="Numéro de diapositive"/>
          <p:cNvSpPr>
            <a:spLocks noGrp="1"/>
          </p:cNvSpPr>
          <p:nvPr>
            <p:ph type="sldNum" sz="quarter" idx="2"/>
          </p:nvPr>
        </p:nvSpPr>
        <p:spPr>
          <a:xfrm>
            <a:off x="6311901" y="9271000"/>
            <a:ext cx="374905" cy="355600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>
            <a:spAutoFit/>
          </a:bodyPr>
          <a:lstStyle>
            <a:lvl1pPr>
              <a:defRPr sz="1800">
                <a:solidFill>
                  <a:srgbClr val="868686"/>
                </a:solidFill>
              </a:defRPr>
            </a:lvl1pPr>
          </a:lstStyle>
          <a:p>
            <a:fld id="{86CB4B4D-7CA3-9044-876B-883B54F8677D}" type="slidenum">
              <a:rPr/>
              <a:pPr/>
              <a:t>‹N°›</a:t>
            </a:fld>
            <a:endParaRPr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 spd="med"/>
  <p:txStyles>
    <p:titleStyle>
      <a:lvl1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none" strike="noStrike" cap="none" spc="0" baseline="0">
          <a:ln>
            <a:noFill/>
          </a:ln>
          <a:solidFill>
            <a:srgbClr val="45A7DE"/>
          </a:solidFill>
          <a:uFillTx/>
          <a:latin typeface="+mn-lt"/>
          <a:ea typeface="+mn-ea"/>
          <a:cs typeface="+mn-cs"/>
          <a:sym typeface="Marker Felt"/>
        </a:defRPr>
      </a:lvl1pPr>
      <a:lvl2pPr marL="0" marR="0" indent="228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none" strike="noStrike" cap="none" spc="0" baseline="0">
          <a:ln>
            <a:noFill/>
          </a:ln>
          <a:solidFill>
            <a:srgbClr val="45A7DE"/>
          </a:solidFill>
          <a:uFillTx/>
          <a:latin typeface="+mn-lt"/>
          <a:ea typeface="+mn-ea"/>
          <a:cs typeface="+mn-cs"/>
          <a:sym typeface="Marker Felt"/>
        </a:defRPr>
      </a:lvl2pPr>
      <a:lvl3pPr marL="0" marR="0" indent="457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none" strike="noStrike" cap="none" spc="0" baseline="0">
          <a:ln>
            <a:noFill/>
          </a:ln>
          <a:solidFill>
            <a:srgbClr val="45A7DE"/>
          </a:solidFill>
          <a:uFillTx/>
          <a:latin typeface="+mn-lt"/>
          <a:ea typeface="+mn-ea"/>
          <a:cs typeface="+mn-cs"/>
          <a:sym typeface="Marker Felt"/>
        </a:defRPr>
      </a:lvl3pPr>
      <a:lvl4pPr marL="0" marR="0" indent="685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none" strike="noStrike" cap="none" spc="0" baseline="0">
          <a:ln>
            <a:noFill/>
          </a:ln>
          <a:solidFill>
            <a:srgbClr val="45A7DE"/>
          </a:solidFill>
          <a:uFillTx/>
          <a:latin typeface="+mn-lt"/>
          <a:ea typeface="+mn-ea"/>
          <a:cs typeface="+mn-cs"/>
          <a:sym typeface="Marker Felt"/>
        </a:defRPr>
      </a:lvl4pPr>
      <a:lvl5pPr marL="0" marR="0" indent="9144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none" strike="noStrike" cap="none" spc="0" baseline="0">
          <a:ln>
            <a:noFill/>
          </a:ln>
          <a:solidFill>
            <a:srgbClr val="45A7DE"/>
          </a:solidFill>
          <a:uFillTx/>
          <a:latin typeface="+mn-lt"/>
          <a:ea typeface="+mn-ea"/>
          <a:cs typeface="+mn-cs"/>
          <a:sym typeface="Marker Felt"/>
        </a:defRPr>
      </a:lvl5pPr>
      <a:lvl6pPr marL="0" marR="0" indent="11430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none" strike="noStrike" cap="none" spc="0" baseline="0">
          <a:ln>
            <a:noFill/>
          </a:ln>
          <a:solidFill>
            <a:srgbClr val="45A7DE"/>
          </a:solidFill>
          <a:uFillTx/>
          <a:latin typeface="+mn-lt"/>
          <a:ea typeface="+mn-ea"/>
          <a:cs typeface="+mn-cs"/>
          <a:sym typeface="Marker Felt"/>
        </a:defRPr>
      </a:lvl6pPr>
      <a:lvl7pPr marL="0" marR="0" indent="1371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none" strike="noStrike" cap="none" spc="0" baseline="0">
          <a:ln>
            <a:noFill/>
          </a:ln>
          <a:solidFill>
            <a:srgbClr val="45A7DE"/>
          </a:solidFill>
          <a:uFillTx/>
          <a:latin typeface="+mn-lt"/>
          <a:ea typeface="+mn-ea"/>
          <a:cs typeface="+mn-cs"/>
          <a:sym typeface="Marker Felt"/>
        </a:defRPr>
      </a:lvl7pPr>
      <a:lvl8pPr marL="0" marR="0" indent="1600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none" strike="noStrike" cap="none" spc="0" baseline="0">
          <a:ln>
            <a:noFill/>
          </a:ln>
          <a:solidFill>
            <a:srgbClr val="45A7DE"/>
          </a:solidFill>
          <a:uFillTx/>
          <a:latin typeface="+mn-lt"/>
          <a:ea typeface="+mn-ea"/>
          <a:cs typeface="+mn-cs"/>
          <a:sym typeface="Marker Felt"/>
        </a:defRPr>
      </a:lvl8pPr>
      <a:lvl9pPr marL="0" marR="0" indent="1828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none" strike="noStrike" cap="none" spc="0" baseline="0">
          <a:ln>
            <a:noFill/>
          </a:ln>
          <a:solidFill>
            <a:srgbClr val="45A7DE"/>
          </a:solidFill>
          <a:uFillTx/>
          <a:latin typeface="+mn-lt"/>
          <a:ea typeface="+mn-ea"/>
          <a:cs typeface="+mn-cs"/>
          <a:sym typeface="Marker Felt"/>
        </a:defRPr>
      </a:lvl9pPr>
    </p:titleStyle>
    <p:bodyStyle>
      <a:lvl1pPr marL="635000" marR="0" indent="-6350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47000"/>
        <a:buFontTx/>
        <a:buBlip>
          <a:blip r:embed="rId15"/>
        </a:buBlip>
        <a:tabLst/>
        <a:defRPr sz="4600" b="0" i="0" u="none" strike="noStrike" cap="none" spc="0" baseline="0">
          <a:ln>
            <a:noFill/>
          </a:ln>
          <a:solidFill>
            <a:srgbClr val="858585"/>
          </a:solidFill>
          <a:uFillTx/>
          <a:latin typeface="+mn-lt"/>
          <a:ea typeface="+mn-ea"/>
          <a:cs typeface="+mn-cs"/>
          <a:sym typeface="Marker Felt"/>
        </a:defRPr>
      </a:lvl1pPr>
      <a:lvl2pPr marL="1270000" marR="0" indent="-6350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47000"/>
        <a:buFontTx/>
        <a:buBlip>
          <a:blip r:embed="rId15"/>
        </a:buBlip>
        <a:tabLst/>
        <a:defRPr sz="4600" b="0" i="0" u="none" strike="noStrike" cap="none" spc="0" baseline="0">
          <a:ln>
            <a:noFill/>
          </a:ln>
          <a:solidFill>
            <a:srgbClr val="858585"/>
          </a:solidFill>
          <a:uFillTx/>
          <a:latin typeface="+mn-lt"/>
          <a:ea typeface="+mn-ea"/>
          <a:cs typeface="+mn-cs"/>
          <a:sym typeface="Marker Felt"/>
        </a:defRPr>
      </a:lvl2pPr>
      <a:lvl3pPr marL="1905000" marR="0" indent="-6350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47000"/>
        <a:buFontTx/>
        <a:buBlip>
          <a:blip r:embed="rId15"/>
        </a:buBlip>
        <a:tabLst/>
        <a:defRPr sz="4600" b="0" i="0" u="none" strike="noStrike" cap="none" spc="0" baseline="0">
          <a:ln>
            <a:noFill/>
          </a:ln>
          <a:solidFill>
            <a:srgbClr val="858585"/>
          </a:solidFill>
          <a:uFillTx/>
          <a:latin typeface="+mn-lt"/>
          <a:ea typeface="+mn-ea"/>
          <a:cs typeface="+mn-cs"/>
          <a:sym typeface="Marker Felt"/>
        </a:defRPr>
      </a:lvl3pPr>
      <a:lvl4pPr marL="2540000" marR="0" indent="-6350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47000"/>
        <a:buFontTx/>
        <a:buBlip>
          <a:blip r:embed="rId15"/>
        </a:buBlip>
        <a:tabLst/>
        <a:defRPr sz="4600" b="0" i="0" u="none" strike="noStrike" cap="none" spc="0" baseline="0">
          <a:ln>
            <a:noFill/>
          </a:ln>
          <a:solidFill>
            <a:srgbClr val="858585"/>
          </a:solidFill>
          <a:uFillTx/>
          <a:latin typeface="+mn-lt"/>
          <a:ea typeface="+mn-ea"/>
          <a:cs typeface="+mn-cs"/>
          <a:sym typeface="Marker Felt"/>
        </a:defRPr>
      </a:lvl4pPr>
      <a:lvl5pPr marL="3175000" marR="0" indent="-6350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47000"/>
        <a:buFontTx/>
        <a:buBlip>
          <a:blip r:embed="rId15"/>
        </a:buBlip>
        <a:tabLst/>
        <a:defRPr sz="4600" b="0" i="0" u="none" strike="noStrike" cap="none" spc="0" baseline="0">
          <a:ln>
            <a:noFill/>
          </a:ln>
          <a:solidFill>
            <a:srgbClr val="858585"/>
          </a:solidFill>
          <a:uFillTx/>
          <a:latin typeface="+mn-lt"/>
          <a:ea typeface="+mn-ea"/>
          <a:cs typeface="+mn-cs"/>
          <a:sym typeface="Marker Felt"/>
        </a:defRPr>
      </a:lvl5pPr>
      <a:lvl6pPr marL="3810000" marR="0" indent="-6350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47000"/>
        <a:buFontTx/>
        <a:buBlip>
          <a:blip r:embed="rId15"/>
        </a:buBlip>
        <a:tabLst/>
        <a:defRPr sz="4600" b="0" i="0" u="none" strike="noStrike" cap="none" spc="0" baseline="0">
          <a:ln>
            <a:noFill/>
          </a:ln>
          <a:solidFill>
            <a:srgbClr val="858585"/>
          </a:solidFill>
          <a:uFillTx/>
          <a:latin typeface="+mn-lt"/>
          <a:ea typeface="+mn-ea"/>
          <a:cs typeface="+mn-cs"/>
          <a:sym typeface="Marker Felt"/>
        </a:defRPr>
      </a:lvl6pPr>
      <a:lvl7pPr marL="4445000" marR="0" indent="-6350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47000"/>
        <a:buFontTx/>
        <a:buBlip>
          <a:blip r:embed="rId15"/>
        </a:buBlip>
        <a:tabLst/>
        <a:defRPr sz="4600" b="0" i="0" u="none" strike="noStrike" cap="none" spc="0" baseline="0">
          <a:ln>
            <a:noFill/>
          </a:ln>
          <a:solidFill>
            <a:srgbClr val="858585"/>
          </a:solidFill>
          <a:uFillTx/>
          <a:latin typeface="+mn-lt"/>
          <a:ea typeface="+mn-ea"/>
          <a:cs typeface="+mn-cs"/>
          <a:sym typeface="Marker Felt"/>
        </a:defRPr>
      </a:lvl7pPr>
      <a:lvl8pPr marL="5080000" marR="0" indent="-6350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47000"/>
        <a:buFontTx/>
        <a:buBlip>
          <a:blip r:embed="rId15"/>
        </a:buBlip>
        <a:tabLst/>
        <a:defRPr sz="4600" b="0" i="0" u="none" strike="noStrike" cap="none" spc="0" baseline="0">
          <a:ln>
            <a:noFill/>
          </a:ln>
          <a:solidFill>
            <a:srgbClr val="858585"/>
          </a:solidFill>
          <a:uFillTx/>
          <a:latin typeface="+mn-lt"/>
          <a:ea typeface="+mn-ea"/>
          <a:cs typeface="+mn-cs"/>
          <a:sym typeface="Marker Felt"/>
        </a:defRPr>
      </a:lvl8pPr>
      <a:lvl9pPr marL="5715000" marR="0" indent="-6350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47000"/>
        <a:buFontTx/>
        <a:buBlip>
          <a:blip r:embed="rId15"/>
        </a:buBlip>
        <a:tabLst/>
        <a:defRPr sz="4600" b="0" i="0" u="none" strike="noStrike" cap="none" spc="0" baseline="0">
          <a:ln>
            <a:noFill/>
          </a:ln>
          <a:solidFill>
            <a:srgbClr val="858585"/>
          </a:solidFill>
          <a:uFillTx/>
          <a:latin typeface="+mn-lt"/>
          <a:ea typeface="+mn-ea"/>
          <a:cs typeface="+mn-cs"/>
          <a:sym typeface="Marker Felt"/>
        </a:defRPr>
      </a:lvl9pPr>
    </p:bodyStyle>
    <p:otherStyle>
      <a:lvl1pPr marL="0" marR="0" indent="0" algn="ct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Marker Felt"/>
        </a:defRPr>
      </a:lvl1pPr>
      <a:lvl2pPr marL="0" marR="0" indent="228600" algn="ct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Marker Felt"/>
        </a:defRPr>
      </a:lvl2pPr>
      <a:lvl3pPr marL="0" marR="0" indent="457200" algn="ct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Marker Felt"/>
        </a:defRPr>
      </a:lvl3pPr>
      <a:lvl4pPr marL="0" marR="0" indent="685800" algn="ct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Marker Felt"/>
        </a:defRPr>
      </a:lvl4pPr>
      <a:lvl5pPr marL="0" marR="0" indent="914400" algn="ct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Marker Felt"/>
        </a:defRPr>
      </a:lvl5pPr>
      <a:lvl6pPr marL="0" marR="0" indent="1143000" algn="ct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Marker Felt"/>
        </a:defRPr>
      </a:lvl6pPr>
      <a:lvl7pPr marL="0" marR="0" indent="1371600" algn="ct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Marker Felt"/>
        </a:defRPr>
      </a:lvl7pPr>
      <a:lvl8pPr marL="0" marR="0" indent="1600200" algn="ct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Marker Felt"/>
        </a:defRPr>
      </a:lvl8pPr>
      <a:lvl9pPr marL="0" marR="0" indent="1828800" algn="ct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Marker Felt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Léopold vient d’acheter son camembert…"/>
          <p:cNvSpPr>
            <a:spLocks noGrp="1"/>
          </p:cNvSpPr>
          <p:nvPr>
            <p:ph type="ctrTitle"/>
          </p:nvPr>
        </p:nvSpPr>
        <p:spPr>
          <a:xfrm>
            <a:off x="68960" y="-9180"/>
            <a:ext cx="12866879" cy="9639861"/>
          </a:xfrm>
          <a:prstGeom prst="rect">
            <a:avLst/>
          </a:prstGeom>
        </p:spPr>
        <p:txBody>
          <a:bodyPr anchor="ctr"/>
          <a:lstStyle/>
          <a:p>
            <a:pPr defTabSz="543305">
              <a:spcBef>
                <a:spcPts val="3900"/>
              </a:spcBef>
              <a:defRPr sz="4278">
                <a:solidFill>
                  <a:srgbClr val="858585"/>
                </a:solidFill>
                <a:latin typeface="Comic Sans MS"/>
                <a:ea typeface="Comic Sans MS"/>
                <a:cs typeface="Comic Sans MS"/>
                <a:sym typeface="Comic Sans MS"/>
              </a:defRPr>
            </a:pPr>
            <a:r>
              <a:t>Léopold vient d’acheter son camembert</a:t>
            </a:r>
          </a:p>
          <a:p>
            <a:pPr defTabSz="543305">
              <a:spcBef>
                <a:spcPts val="3900"/>
              </a:spcBef>
              <a:defRPr sz="4278">
                <a:solidFill>
                  <a:srgbClr val="858585"/>
                </a:solidFill>
                <a:latin typeface="Comic Sans MS"/>
                <a:ea typeface="Comic Sans MS"/>
                <a:cs typeface="Comic Sans MS"/>
                <a:sym typeface="Comic Sans MS"/>
              </a:defRPr>
            </a:pPr>
            <a:r>
              <a:t>préféré. </a:t>
            </a:r>
          </a:p>
          <a:p>
            <a:pPr defTabSz="543305">
              <a:spcBef>
                <a:spcPts val="3900"/>
              </a:spcBef>
              <a:defRPr sz="4278">
                <a:solidFill>
                  <a:srgbClr val="858585"/>
                </a:solidFill>
                <a:latin typeface="Comic Sans MS"/>
                <a:ea typeface="Comic Sans MS"/>
                <a:cs typeface="Comic Sans MS"/>
                <a:sym typeface="Comic Sans MS"/>
              </a:defRPr>
            </a:pPr>
            <a:endParaRPr/>
          </a:p>
          <a:p>
            <a:pPr defTabSz="543305">
              <a:spcBef>
                <a:spcPts val="3900"/>
              </a:spcBef>
              <a:defRPr sz="4278">
                <a:solidFill>
                  <a:srgbClr val="858585"/>
                </a:solidFill>
                <a:latin typeface="Comic Sans MS"/>
                <a:ea typeface="Comic Sans MS"/>
                <a:cs typeface="Comic Sans MS"/>
                <a:sym typeface="Comic Sans MS"/>
              </a:defRPr>
            </a:pPr>
            <a:endParaRPr/>
          </a:p>
          <a:p>
            <a:pPr defTabSz="543305">
              <a:spcBef>
                <a:spcPts val="3900"/>
              </a:spcBef>
              <a:defRPr sz="4278">
                <a:solidFill>
                  <a:srgbClr val="858585"/>
                </a:solidFill>
                <a:latin typeface="Comic Sans MS"/>
                <a:ea typeface="Comic Sans MS"/>
                <a:cs typeface="Comic Sans MS"/>
                <a:sym typeface="Comic Sans MS"/>
              </a:defRPr>
            </a:pPr>
            <a:endParaRPr/>
          </a:p>
          <a:p>
            <a:pPr defTabSz="543305">
              <a:spcBef>
                <a:spcPts val="3900"/>
              </a:spcBef>
              <a:defRPr sz="4278">
                <a:solidFill>
                  <a:srgbClr val="858585"/>
                </a:solidFill>
                <a:latin typeface="Comic Sans MS"/>
                <a:ea typeface="Comic Sans MS"/>
                <a:cs typeface="Comic Sans MS"/>
                <a:sym typeface="Comic Sans MS"/>
              </a:defRPr>
            </a:pPr>
            <a:endParaRPr/>
          </a:p>
          <a:p>
            <a:pPr defTabSz="543305">
              <a:spcBef>
                <a:spcPts val="3900"/>
              </a:spcBef>
              <a:defRPr sz="4278">
                <a:solidFill>
                  <a:srgbClr val="858585"/>
                </a:solidFill>
                <a:latin typeface="Comic Sans MS"/>
                <a:ea typeface="Comic Sans MS"/>
                <a:cs typeface="Comic Sans MS"/>
                <a:sym typeface="Comic Sans MS"/>
              </a:defRPr>
            </a:pPr>
            <a:endParaRPr/>
          </a:p>
          <a:p>
            <a:pPr defTabSz="543305">
              <a:spcBef>
                <a:spcPts val="3900"/>
              </a:spcBef>
              <a:defRPr sz="4278">
                <a:solidFill>
                  <a:srgbClr val="858585"/>
                </a:solidFill>
                <a:latin typeface="Comic Sans MS"/>
                <a:ea typeface="Comic Sans MS"/>
                <a:cs typeface="Comic Sans MS"/>
                <a:sym typeface="Comic Sans MS"/>
              </a:defRPr>
            </a:pPr>
            <a:r>
              <a:rPr lang="fr-FR" dirty="0" smtClean="0"/>
              <a:t/>
            </a:r>
            <a:br>
              <a:rPr lang="fr-FR" dirty="0" smtClean="0"/>
            </a:br>
            <a:r>
              <a:rPr smtClean="0"/>
              <a:t>Qui </a:t>
            </a:r>
            <a:r>
              <a:t>a raison ? </a:t>
            </a:r>
          </a:p>
        </p:txBody>
      </p:sp>
      <p:pic>
        <p:nvPicPr>
          <p:cNvPr id="120" name="FC47F1.tmp" descr="FC47F1.tmp"/>
          <p:cNvPicPr>
            <a:picLocks noChangeAspect="1"/>
          </p:cNvPicPr>
          <p:nvPr/>
        </p:nvPicPr>
        <p:blipFill>
          <a:blip r:embed="rId2">
            <a:extLst/>
          </a:blip>
          <a:srcRect l="2184" t="493" r="65977" b="2262"/>
          <a:stretch>
            <a:fillRect/>
          </a:stretch>
        </p:blipFill>
        <p:spPr>
          <a:xfrm>
            <a:off x="3144814" y="2090718"/>
            <a:ext cx="6490350" cy="649367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6" h="21600" extrusionOk="0">
                <a:moveTo>
                  <a:pt x="9832" y="0"/>
                </a:moveTo>
                <a:cubicBezTo>
                  <a:pt x="9664" y="16"/>
                  <a:pt x="9566" y="35"/>
                  <a:pt x="9526" y="55"/>
                </a:cubicBezTo>
                <a:cubicBezTo>
                  <a:pt x="9285" y="176"/>
                  <a:pt x="8623" y="196"/>
                  <a:pt x="8108" y="150"/>
                </a:cubicBezTo>
                <a:cubicBezTo>
                  <a:pt x="8158" y="205"/>
                  <a:pt x="8180" y="259"/>
                  <a:pt x="8138" y="297"/>
                </a:cubicBezTo>
                <a:cubicBezTo>
                  <a:pt x="8094" y="337"/>
                  <a:pt x="7740" y="474"/>
                  <a:pt x="7351" y="599"/>
                </a:cubicBezTo>
                <a:cubicBezTo>
                  <a:pt x="6324" y="932"/>
                  <a:pt x="5238" y="1501"/>
                  <a:pt x="4320" y="2190"/>
                </a:cubicBezTo>
                <a:cubicBezTo>
                  <a:pt x="2158" y="3813"/>
                  <a:pt x="893" y="5778"/>
                  <a:pt x="219" y="8560"/>
                </a:cubicBezTo>
                <a:cubicBezTo>
                  <a:pt x="50" y="9257"/>
                  <a:pt x="5" y="9764"/>
                  <a:pt x="1" y="11097"/>
                </a:cubicBezTo>
                <a:cubicBezTo>
                  <a:pt x="-4" y="12755"/>
                  <a:pt x="-1" y="12769"/>
                  <a:pt x="381" y="13963"/>
                </a:cubicBezTo>
                <a:cubicBezTo>
                  <a:pt x="592" y="14623"/>
                  <a:pt x="828" y="15282"/>
                  <a:pt x="904" y="15427"/>
                </a:cubicBezTo>
                <a:cubicBezTo>
                  <a:pt x="980" y="15572"/>
                  <a:pt x="1041" y="15743"/>
                  <a:pt x="1041" y="15806"/>
                </a:cubicBezTo>
                <a:cubicBezTo>
                  <a:pt x="1042" y="15869"/>
                  <a:pt x="1111" y="15976"/>
                  <a:pt x="1195" y="16045"/>
                </a:cubicBezTo>
                <a:cubicBezTo>
                  <a:pt x="1278" y="16114"/>
                  <a:pt x="1344" y="16249"/>
                  <a:pt x="1344" y="16345"/>
                </a:cubicBezTo>
                <a:cubicBezTo>
                  <a:pt x="1344" y="16440"/>
                  <a:pt x="1435" y="16602"/>
                  <a:pt x="1546" y="16702"/>
                </a:cubicBezTo>
                <a:cubicBezTo>
                  <a:pt x="1657" y="16803"/>
                  <a:pt x="1748" y="16939"/>
                  <a:pt x="1748" y="17005"/>
                </a:cubicBezTo>
                <a:cubicBezTo>
                  <a:pt x="1748" y="17071"/>
                  <a:pt x="1844" y="17212"/>
                  <a:pt x="1962" y="17317"/>
                </a:cubicBezTo>
                <a:cubicBezTo>
                  <a:pt x="2080" y="17423"/>
                  <a:pt x="2281" y="17671"/>
                  <a:pt x="2408" y="17871"/>
                </a:cubicBezTo>
                <a:cubicBezTo>
                  <a:pt x="2875" y="18605"/>
                  <a:pt x="4015" y="19642"/>
                  <a:pt x="4962" y="20189"/>
                </a:cubicBezTo>
                <a:cubicBezTo>
                  <a:pt x="5109" y="20274"/>
                  <a:pt x="5435" y="20462"/>
                  <a:pt x="5684" y="20607"/>
                </a:cubicBezTo>
                <a:cubicBezTo>
                  <a:pt x="5934" y="20753"/>
                  <a:pt x="6252" y="20903"/>
                  <a:pt x="6391" y="20944"/>
                </a:cubicBezTo>
                <a:cubicBezTo>
                  <a:pt x="6530" y="20985"/>
                  <a:pt x="6757" y="21098"/>
                  <a:pt x="6895" y="21195"/>
                </a:cubicBezTo>
                <a:cubicBezTo>
                  <a:pt x="7034" y="21291"/>
                  <a:pt x="7286" y="21393"/>
                  <a:pt x="7453" y="21423"/>
                </a:cubicBezTo>
                <a:cubicBezTo>
                  <a:pt x="7653" y="21459"/>
                  <a:pt x="7945" y="21532"/>
                  <a:pt x="8215" y="21600"/>
                </a:cubicBezTo>
                <a:lnTo>
                  <a:pt x="13838" y="21600"/>
                </a:lnTo>
                <a:cubicBezTo>
                  <a:pt x="14223" y="21505"/>
                  <a:pt x="14583" y="21387"/>
                  <a:pt x="14922" y="21240"/>
                </a:cubicBezTo>
                <a:cubicBezTo>
                  <a:pt x="15774" y="20870"/>
                  <a:pt x="16843" y="20340"/>
                  <a:pt x="16871" y="20273"/>
                </a:cubicBezTo>
                <a:cubicBezTo>
                  <a:pt x="16888" y="20232"/>
                  <a:pt x="17137" y="20045"/>
                  <a:pt x="17424" y="19861"/>
                </a:cubicBezTo>
                <a:cubicBezTo>
                  <a:pt x="17945" y="19528"/>
                  <a:pt x="18692" y="18826"/>
                  <a:pt x="18981" y="18393"/>
                </a:cubicBezTo>
                <a:cubicBezTo>
                  <a:pt x="19065" y="18268"/>
                  <a:pt x="19195" y="18164"/>
                  <a:pt x="19272" y="18164"/>
                </a:cubicBezTo>
                <a:cubicBezTo>
                  <a:pt x="19349" y="18164"/>
                  <a:pt x="19412" y="18103"/>
                  <a:pt x="19412" y="18026"/>
                </a:cubicBezTo>
                <a:cubicBezTo>
                  <a:pt x="19412" y="17950"/>
                  <a:pt x="19485" y="17827"/>
                  <a:pt x="19572" y="17754"/>
                </a:cubicBezTo>
                <a:cubicBezTo>
                  <a:pt x="20158" y="17268"/>
                  <a:pt x="21165" y="15128"/>
                  <a:pt x="21596" y="13636"/>
                </a:cubicBezTo>
                <a:lnTo>
                  <a:pt x="21596" y="8432"/>
                </a:lnTo>
                <a:cubicBezTo>
                  <a:pt x="21592" y="8413"/>
                  <a:pt x="21589" y="8390"/>
                  <a:pt x="21584" y="8372"/>
                </a:cubicBezTo>
                <a:cubicBezTo>
                  <a:pt x="21493" y="8011"/>
                  <a:pt x="21392" y="7603"/>
                  <a:pt x="21358" y="7464"/>
                </a:cubicBezTo>
                <a:cubicBezTo>
                  <a:pt x="21325" y="7326"/>
                  <a:pt x="21214" y="7075"/>
                  <a:pt x="21113" y="6908"/>
                </a:cubicBezTo>
                <a:cubicBezTo>
                  <a:pt x="21011" y="6741"/>
                  <a:pt x="20927" y="6526"/>
                  <a:pt x="20926" y="6428"/>
                </a:cubicBezTo>
                <a:cubicBezTo>
                  <a:pt x="20926" y="6245"/>
                  <a:pt x="19982" y="4663"/>
                  <a:pt x="19764" y="4483"/>
                </a:cubicBezTo>
                <a:cubicBezTo>
                  <a:pt x="19697" y="4428"/>
                  <a:pt x="19449" y="4136"/>
                  <a:pt x="19214" y="3832"/>
                </a:cubicBezTo>
                <a:cubicBezTo>
                  <a:pt x="18979" y="3529"/>
                  <a:pt x="18666" y="3185"/>
                  <a:pt x="18519" y="3071"/>
                </a:cubicBezTo>
                <a:cubicBezTo>
                  <a:pt x="18372" y="2957"/>
                  <a:pt x="18047" y="2672"/>
                  <a:pt x="17797" y="2437"/>
                </a:cubicBezTo>
                <a:cubicBezTo>
                  <a:pt x="17547" y="2202"/>
                  <a:pt x="17292" y="2009"/>
                  <a:pt x="17229" y="2009"/>
                </a:cubicBezTo>
                <a:cubicBezTo>
                  <a:pt x="17166" y="2009"/>
                  <a:pt x="17055" y="1936"/>
                  <a:pt x="16981" y="1847"/>
                </a:cubicBezTo>
                <a:cubicBezTo>
                  <a:pt x="16907" y="1758"/>
                  <a:pt x="16755" y="1646"/>
                  <a:pt x="16641" y="1596"/>
                </a:cubicBezTo>
                <a:cubicBezTo>
                  <a:pt x="16528" y="1546"/>
                  <a:pt x="16355" y="1460"/>
                  <a:pt x="16258" y="1405"/>
                </a:cubicBezTo>
                <a:cubicBezTo>
                  <a:pt x="15739" y="1107"/>
                  <a:pt x="15300" y="888"/>
                  <a:pt x="14922" y="741"/>
                </a:cubicBezTo>
                <a:cubicBezTo>
                  <a:pt x="14623" y="624"/>
                  <a:pt x="13665" y="390"/>
                  <a:pt x="13230" y="327"/>
                </a:cubicBezTo>
                <a:cubicBezTo>
                  <a:pt x="13022" y="297"/>
                  <a:pt x="12824" y="233"/>
                  <a:pt x="12793" y="183"/>
                </a:cubicBezTo>
                <a:cubicBezTo>
                  <a:pt x="12762" y="134"/>
                  <a:pt x="12086" y="92"/>
                  <a:pt x="11288" y="92"/>
                </a:cubicBezTo>
                <a:cubicBezTo>
                  <a:pt x="10484" y="92"/>
                  <a:pt x="9936" y="54"/>
                  <a:pt x="9832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121" name="Son fils affirme : « Ton camembert contient moins de 50 g de matières grasses ! »"/>
          <p:cNvSpPr/>
          <p:nvPr/>
        </p:nvSpPr>
        <p:spPr>
          <a:xfrm>
            <a:off x="235999" y="1568449"/>
            <a:ext cx="2849025" cy="6616701"/>
          </a:xfrm>
          <a:prstGeom prst="rect">
            <a:avLst/>
          </a:prstGeom>
          <a:ln w="12700">
            <a:solidFill>
              <a:srgbClr val="000000"/>
            </a:solidFill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>
              <a:spcBef>
                <a:spcPts val="4200"/>
              </a:spcBef>
              <a:defRPr sz="4600">
                <a:latin typeface="Comic Sans MS"/>
                <a:ea typeface="Comic Sans MS"/>
                <a:cs typeface="Comic Sans MS"/>
                <a:sym typeface="Comic Sans MS"/>
              </a:defRPr>
            </a:pPr>
            <a:r>
              <a:rPr sz="4000"/>
              <a:t>Son fils affirme : « Ton camembert contient moins de 50 g de matières grasses ! »</a:t>
            </a:r>
            <a:r>
              <a:t> </a:t>
            </a:r>
          </a:p>
        </p:txBody>
      </p:sp>
      <p:sp>
        <p:nvSpPr>
          <p:cNvPr id="122" name="Léopold lui répond : « Impossible, il en contient bien plus que ça ! Un camembert identique de 100 g  en contiendrait déjà 45 g."/>
          <p:cNvSpPr/>
          <p:nvPr/>
        </p:nvSpPr>
        <p:spPr>
          <a:xfrm>
            <a:off x="9694048" y="1233462"/>
            <a:ext cx="3234370" cy="7489230"/>
          </a:xfrm>
          <a:prstGeom prst="rect">
            <a:avLst/>
          </a:prstGeom>
          <a:ln w="12700">
            <a:solidFill>
              <a:srgbClr val="000000"/>
            </a:solidFill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50800" tIns="50800" rIns="50800" bIns="50800" anchor="ctr">
            <a:spAutoFit/>
          </a:bodyPr>
          <a:lstStyle>
            <a:lvl1pPr>
              <a:spcBef>
                <a:spcPts val="4200"/>
              </a:spcBef>
              <a:defRPr>
                <a:latin typeface="Comic Sans MS"/>
                <a:ea typeface="Comic Sans MS"/>
                <a:cs typeface="Comic Sans MS"/>
                <a:sym typeface="Comic Sans MS"/>
              </a:defRPr>
            </a:lvl1pPr>
          </a:lstStyle>
          <a:p>
            <a:r>
              <a:t>Léopold lui répond : « Impossible, il en contient bien plus que ça ! Un camembert identique de 100 g  en contiendrait déjà 45 g.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GraphPaper">
  <a:themeElements>
    <a:clrScheme name="GraphPaper">
      <a:dk1>
        <a:srgbClr val="008585"/>
      </a:dk1>
      <a:lt1>
        <a:srgbClr val="858585"/>
      </a:lt1>
      <a:dk2>
        <a:srgbClr val="5A554C"/>
      </a:dk2>
      <a:lt2>
        <a:srgbClr val="D8D7D7"/>
      </a:lt2>
      <a:accent1>
        <a:srgbClr val="3E93D7"/>
      </a:accent1>
      <a:accent2>
        <a:srgbClr val="67AB3C"/>
      </a:accent2>
      <a:accent3>
        <a:srgbClr val="D5A530"/>
      </a:accent3>
      <a:accent4>
        <a:srgbClr val="E17B2E"/>
      </a:accent4>
      <a:accent5>
        <a:srgbClr val="CC487C"/>
      </a:accent5>
      <a:accent6>
        <a:srgbClr val="4D45AC"/>
      </a:accent6>
      <a:hlink>
        <a:srgbClr val="0000FF"/>
      </a:hlink>
      <a:folHlink>
        <a:srgbClr val="FF00FF"/>
      </a:folHlink>
    </a:clrScheme>
    <a:fontScheme name="GraphPaper">
      <a:majorFont>
        <a:latin typeface="Marker Felt"/>
        <a:ea typeface="Marker Felt"/>
        <a:cs typeface="Marker Felt"/>
      </a:majorFont>
      <a:minorFont>
        <a:latin typeface="Marker Felt"/>
        <a:ea typeface="Marker Felt"/>
        <a:cs typeface="Marker Felt"/>
      </a:minorFont>
    </a:fontScheme>
    <a:fmtScheme name="GraphPape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1">
            <a:hueOff val="-313507"/>
            <a:satOff val="34334"/>
            <a:lumOff val="-8266"/>
            <a:alpha val="62000"/>
          </a:schemeClr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6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Marker Fel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75B1D4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4000" b="0" i="0" u="none" strike="noStrike" cap="none" spc="0" normalizeH="0" baseline="0">
            <a:ln>
              <a:noFill/>
            </a:ln>
            <a:solidFill>
              <a:srgbClr val="858585"/>
            </a:solidFill>
            <a:effectLst/>
            <a:uFillTx/>
            <a:latin typeface="+mn-lt"/>
            <a:ea typeface="+mn-ea"/>
            <a:cs typeface="+mn-cs"/>
            <a:sym typeface="Marker Fel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GraphPaper">
  <a:themeElements>
    <a:clrScheme name="GraphPaper">
      <a:dk1>
        <a:srgbClr val="000000"/>
      </a:dk1>
      <a:lt1>
        <a:srgbClr val="FFFFFF"/>
      </a:lt1>
      <a:dk2>
        <a:srgbClr val="5A554C"/>
      </a:dk2>
      <a:lt2>
        <a:srgbClr val="D8D7D7"/>
      </a:lt2>
      <a:accent1>
        <a:srgbClr val="3E93D7"/>
      </a:accent1>
      <a:accent2>
        <a:srgbClr val="67AB3C"/>
      </a:accent2>
      <a:accent3>
        <a:srgbClr val="D5A530"/>
      </a:accent3>
      <a:accent4>
        <a:srgbClr val="E17B2E"/>
      </a:accent4>
      <a:accent5>
        <a:srgbClr val="CC487C"/>
      </a:accent5>
      <a:accent6>
        <a:srgbClr val="4D45AC"/>
      </a:accent6>
      <a:hlink>
        <a:srgbClr val="0000FF"/>
      </a:hlink>
      <a:folHlink>
        <a:srgbClr val="FF00FF"/>
      </a:folHlink>
    </a:clrScheme>
    <a:fontScheme name="GraphPaper">
      <a:majorFont>
        <a:latin typeface="Marker Felt"/>
        <a:ea typeface="Marker Felt"/>
        <a:cs typeface="Marker Felt"/>
      </a:majorFont>
      <a:minorFont>
        <a:latin typeface="Marker Felt"/>
        <a:ea typeface="Marker Felt"/>
        <a:cs typeface="Marker Felt"/>
      </a:minorFont>
    </a:fontScheme>
    <a:fmtScheme name="GraphPape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1">
            <a:hueOff val="-313507"/>
            <a:satOff val="34334"/>
            <a:lumOff val="-8266"/>
            <a:alpha val="62000"/>
          </a:schemeClr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6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Marker Fel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75B1D4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4000" b="0" i="0" u="none" strike="noStrike" cap="none" spc="0" normalizeH="0" baseline="0">
            <a:ln>
              <a:noFill/>
            </a:ln>
            <a:solidFill>
              <a:srgbClr val="858585"/>
            </a:solidFill>
            <a:effectLst/>
            <a:uFillTx/>
            <a:latin typeface="+mn-lt"/>
            <a:ea typeface="+mn-ea"/>
            <a:cs typeface="+mn-cs"/>
            <a:sym typeface="Marker Fel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67</TotalTime>
  <Words>13</Words>
  <PresentationFormat>Personnalisé</PresentationFormat>
  <Paragraphs>10</Paragraphs>
  <Slides>1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2" baseType="lpstr">
      <vt:lpstr>GraphPaper</vt:lpstr>
      <vt:lpstr>Léopold vient d’acheter son camembert préféré.        Qui a raison ?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Léopold vient d’acheter son camembert préféré.        Qui a raison ? </dc:title>
  <cp:lastModifiedBy>rachel.robin</cp:lastModifiedBy>
  <cp:revision>8</cp:revision>
  <dcterms:modified xsi:type="dcterms:W3CDTF">2017-05-02T14:02:42Z</dcterms:modified>
</cp:coreProperties>
</file>