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000" b="0" i="0" u="none" strike="noStrike" cap="none" spc="0" normalizeH="0" baseline="0">
        <a:ln>
          <a:noFill/>
        </a:ln>
        <a:solidFill>
          <a:srgbClr val="858585"/>
        </a:solidFill>
        <a:effectLst/>
        <a:uFillTx/>
        <a:latin typeface="+mn-lt"/>
        <a:ea typeface="+mn-ea"/>
        <a:cs typeface="+mn-cs"/>
        <a:sym typeface="Marker Fel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9C4C8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313507"/>
              <a:satOff val="34334"/>
              <a:lumOff val="-8266"/>
              <a:alpha val="62000"/>
            </a:schemeClr>
          </a:solidFill>
        </a:fill>
      </a:tcStyle>
    </a:firstCol>
    <a:la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254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4780AA"/>
              </a:solidFill>
              <a:prstDash val="solid"/>
              <a:miter lim="400000"/>
            </a:ln>
          </a:left>
          <a:right>
            <a:ln w="12700" cap="flat">
              <a:solidFill>
                <a:srgbClr val="4780AA"/>
              </a:solidFill>
              <a:prstDash val="solid"/>
              <a:miter lim="400000"/>
            </a:ln>
          </a:right>
          <a:top>
            <a:ln w="12700" cap="flat">
              <a:solidFill>
                <a:srgbClr val="4780AA"/>
              </a:solidFill>
              <a:prstDash val="solid"/>
              <a:miter lim="400000"/>
            </a:ln>
          </a:top>
          <a:bottom>
            <a:ln w="12700" cap="flat">
              <a:solidFill>
                <a:srgbClr val="4780AA"/>
              </a:solidFill>
              <a:prstDash val="solid"/>
              <a:miter lim="400000"/>
            </a:ln>
          </a:bottom>
          <a:insideH>
            <a:ln w="12700" cap="flat">
              <a:solidFill>
                <a:srgbClr val="4780AA"/>
              </a:solidFill>
              <a:prstDash val="solid"/>
              <a:miter lim="400000"/>
            </a:ln>
          </a:insideH>
          <a:insideV>
            <a:ln w="12700" cap="flat">
              <a:solidFill>
                <a:srgbClr val="4780AA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313507"/>
              <a:satOff val="34334"/>
              <a:lumOff val="-8266"/>
              <a:alpha val="62000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chemeClr val="accent1">
              <a:hueOff val="-313507"/>
              <a:satOff val="34334"/>
              <a:lumOff val="-8266"/>
              <a:alpha val="10000"/>
            </a:scheme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254308"/>
              <a:satOff val="57261"/>
              <a:lumOff val="12765"/>
              <a:alpha val="62000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37185"/>
              <a:satOff val="27043"/>
              <a:lumOff val="-11337"/>
              <a:alpha val="80000"/>
            </a:scheme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37185"/>
              <a:satOff val="27043"/>
              <a:lumOff val="-11337"/>
              <a:alpha val="80000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4C4C4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BABABA">
              <a:alpha val="70000"/>
            </a:srgbClr>
          </a:solidFill>
        </a:fill>
      </a:tcStyle>
    </a:firstCol>
    <a:lastRow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4B4B4B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-739060"/>
              <a:satOff val="51948"/>
              <a:lumOff val="-8454"/>
              <a:alpha val="62000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D5CBC0">
              <a:alpha val="39000"/>
            </a:srgbClr>
          </a:solidFill>
        </a:fill>
      </a:tcStyle>
    </a:band2H>
    <a:firstCo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solidFill>
                <a:srgbClr val="868685"/>
              </a:solidFill>
              <a:prstDash val="solid"/>
              <a:miter lim="400000"/>
            </a:ln>
          </a:left>
          <a:right>
            <a:ln w="12700" cap="flat">
              <a:solidFill>
                <a:srgbClr val="868685"/>
              </a:solidFill>
              <a:prstDash val="solid"/>
              <a:miter lim="400000"/>
            </a:ln>
          </a:right>
          <a:top>
            <a:ln w="12700" cap="flat">
              <a:solidFill>
                <a:srgbClr val="868685"/>
              </a:solidFill>
              <a:prstDash val="solid"/>
              <a:miter lim="400000"/>
            </a:ln>
          </a:top>
          <a:bottom>
            <a:ln w="12700" cap="flat">
              <a:solidFill>
                <a:srgbClr val="868685"/>
              </a:solidFill>
              <a:prstDash val="solid"/>
              <a:miter lim="400000"/>
            </a:ln>
          </a:bottom>
          <a:insideH>
            <a:ln w="12700" cap="flat">
              <a:solidFill>
                <a:srgbClr val="868685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A3C00"/>
              </a:solidFill>
              <a:prstDash val="solid"/>
              <a:miter lim="400000"/>
            </a:ln>
          </a:top>
          <a:bottom>
            <a:ln w="12700" cap="flat">
              <a:solidFill>
                <a:srgbClr val="9A3C00"/>
              </a:solidFill>
              <a:prstDash val="solid"/>
              <a:miter lim="400000"/>
            </a:ln>
          </a:bottom>
          <a:insideH>
            <a:ln w="12700" cap="flat">
              <a:solidFill>
                <a:srgbClr val="9A3C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E5F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685948">
              <a:alpha val="1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160F02">
                  <a:alpha val="70000"/>
                </a:srgbClr>
              </a:solidFill>
              <a:prstDash val="solid"/>
              <a:miter lim="400000"/>
            </a:ln>
          </a:insideV>
        </a:tcBdr>
        <a:fill>
          <a:solidFill>
            <a:srgbClr val="685948">
              <a:alpha val="62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685948">
                  <a:alpha val="6200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7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858585"/>
        </a:fontRef>
        <a:srgbClr val="858585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wholeTbl>
    <a:band2H>
      <a:tcTxStyle/>
      <a:tcStyle>
        <a:tcBdr/>
        <a:fill>
          <a:solidFill>
            <a:srgbClr val="FEFEE0">
              <a:alpha val="55000"/>
            </a:srgbClr>
          </a:solidFill>
        </a:fill>
      </a:tcStyle>
    </a:band2H>
    <a:firstCol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31750" cap="flat">
              <a:solidFill>
                <a:schemeClr val="accent5">
                  <a:hueOff val="61010"/>
                  <a:satOff val="20460"/>
                  <a:lumOff val="-2197"/>
                  <a:alpha val="62000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Col>
    <a:la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lastRow>
    <a:firstRow>
      <a:tcTxStyle b="off" i="off">
        <a:fontRef idx="minor">
          <a:srgbClr val="45A7DE"/>
        </a:fontRef>
        <a:srgbClr val="45A7D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1">
                  <a:hueOff val="-313507"/>
                  <a:satOff val="34334"/>
                  <a:lumOff val="-8266"/>
                  <a:alpha val="62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>
              <a:alpha val="50000"/>
            </a:srgb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248" y="-9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>
            <a:spLocks noGrp="1"/>
          </p:cNvSpPr>
          <p:nvPr>
            <p:ph type="title"/>
          </p:nvPr>
        </p:nvSpPr>
        <p:spPr>
          <a:xfrm>
            <a:off x="1270000" y="1917700"/>
            <a:ext cx="10464800" cy="2794000"/>
          </a:xfrm>
          <a:prstGeom prst="rect">
            <a:avLst/>
          </a:prstGeom>
        </p:spPr>
        <p:txBody>
          <a:bodyPr anchor="b"/>
          <a:lstStyle>
            <a:lvl1pPr>
              <a:defRPr sz="9500"/>
            </a:lvl1pPr>
          </a:lstStyle>
          <a:p>
            <a:r>
              <a:t>Texte du titre</a:t>
            </a:r>
          </a:p>
        </p:txBody>
      </p:sp>
      <p:sp>
        <p:nvSpPr>
          <p:cNvPr id="1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5016500"/>
            <a:ext cx="10464800" cy="1270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901" y="9270999"/>
            <a:ext cx="374905" cy="355601"/>
          </a:xfrm>
          <a:prstGeom prst="rect">
            <a:avLst/>
          </a:prstGeom>
        </p:spPr>
        <p:txBody>
          <a:bodyPr anchor="b"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1307138" y="649152"/>
            <a:ext cx="10401301" cy="5856302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e du titre"/>
          <p:cNvSpPr>
            <a:spLocks noGrp="1"/>
          </p:cNvSpPr>
          <p:nvPr>
            <p:ph type="title"/>
          </p:nvPr>
        </p:nvSpPr>
        <p:spPr>
          <a:xfrm>
            <a:off x="1270000" y="6604000"/>
            <a:ext cx="10464800" cy="1651000"/>
          </a:xfrm>
          <a:prstGeom prst="rect">
            <a:avLst/>
          </a:prstGeom>
        </p:spPr>
        <p:txBody>
          <a:bodyPr anchor="b"/>
          <a:lstStyle>
            <a:lvl1pPr>
              <a:defRPr sz="9500"/>
            </a:lvl1pPr>
          </a:lstStyle>
          <a:p>
            <a:r>
              <a:t>Texte du titre</a:t>
            </a:r>
          </a:p>
        </p:txBody>
      </p:sp>
      <p:sp>
        <p:nvSpPr>
          <p:cNvPr id="2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8331200"/>
            <a:ext cx="10464800" cy="12700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>
            <a:spLocks noGrp="1"/>
          </p:cNvSpPr>
          <p:nvPr>
            <p:ph type="title"/>
          </p:nvPr>
        </p:nvSpPr>
        <p:spPr>
          <a:xfrm>
            <a:off x="1270000" y="2844800"/>
            <a:ext cx="10464800" cy="4064000"/>
          </a:xfrm>
          <a:prstGeom prst="rect">
            <a:avLst/>
          </a:prstGeom>
        </p:spPr>
        <p:txBody>
          <a:bodyPr/>
          <a:lstStyle>
            <a:lvl1pPr>
              <a:defRPr sz="9500"/>
            </a:lvl1pPr>
          </a:lstStyle>
          <a:p>
            <a:r>
              <a:t>Texte du titre</a:t>
            </a:r>
          </a:p>
        </p:txBody>
      </p:sp>
      <p:sp>
        <p:nvSpPr>
          <p:cNvPr id="3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6572250" y="812800"/>
            <a:ext cx="5753100" cy="76708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e du titre"/>
          <p:cNvSpPr>
            <a:spLocks noGrp="1"/>
          </p:cNvSpPr>
          <p:nvPr>
            <p:ph type="title"/>
          </p:nvPr>
        </p:nvSpPr>
        <p:spPr>
          <a:xfrm>
            <a:off x="381000" y="1409700"/>
            <a:ext cx="5867400" cy="33020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40" name="Texte niveau 1…"/>
          <p:cNvSpPr>
            <a:spLocks noGrp="1"/>
          </p:cNvSpPr>
          <p:nvPr>
            <p:ph type="body" sz="quarter" idx="1"/>
          </p:nvPr>
        </p:nvSpPr>
        <p:spPr>
          <a:xfrm>
            <a:off x="381000" y="4787900"/>
            <a:ext cx="5867400" cy="3721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228600" algn="ctr">
              <a:spcBef>
                <a:spcPts val="0"/>
              </a:spcBef>
              <a:buSzTx/>
              <a:buNone/>
              <a:defRPr sz="4000"/>
            </a:lvl2pPr>
            <a:lvl3pPr marL="0" indent="457200" algn="ctr">
              <a:spcBef>
                <a:spcPts val="0"/>
              </a:spcBef>
              <a:buSzTx/>
              <a:buNone/>
              <a:defRPr sz="4000"/>
            </a:lvl3pPr>
            <a:lvl4pPr marL="0" indent="685800" algn="ctr">
              <a:spcBef>
                <a:spcPts val="0"/>
              </a:spcBef>
              <a:buSzTx/>
              <a:buNone/>
              <a:defRPr sz="4000"/>
            </a:lvl4pPr>
            <a:lvl5pPr marL="0" indent="914400" algn="ctr">
              <a:spcBef>
                <a:spcPts val="0"/>
              </a:spcBef>
              <a:buSzTx/>
              <a:buNone/>
              <a:defRPr sz="40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49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57" name="Texte niveau 1…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150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7277100" y="2578100"/>
            <a:ext cx="4457700" cy="59436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67" name="Texte niveau 1…"/>
          <p:cNvSpPr>
            <a:spLocks noGrp="1"/>
          </p:cNvSpPr>
          <p:nvPr>
            <p:ph type="body" sz="half" idx="1"/>
          </p:nvPr>
        </p:nvSpPr>
        <p:spPr>
          <a:xfrm>
            <a:off x="1270000" y="2768600"/>
            <a:ext cx="5461000" cy="5715000"/>
          </a:xfrm>
          <a:prstGeom prst="rect">
            <a:avLst/>
          </a:prstGeom>
        </p:spPr>
        <p:txBody>
          <a:bodyPr/>
          <a:lstStyle>
            <a:lvl1pPr marL="444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1pPr>
            <a:lvl2pPr marL="8890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2pPr>
            <a:lvl3pPr marL="1333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3pPr>
            <a:lvl4pPr marL="17780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4pPr>
            <a:lvl5pPr marL="2222500" indent="-444500">
              <a:spcBef>
                <a:spcPts val="3800"/>
              </a:spcBef>
              <a:buSzPct val="50000"/>
              <a:buBlip>
                <a:blip r:embed="rId2"/>
              </a:buBlip>
              <a:defRPr sz="3600"/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 rot="21600000">
            <a:off x="7063543" y="473144"/>
            <a:ext cx="5554134" cy="41656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 rot="21600000">
            <a:off x="7095370" y="5018682"/>
            <a:ext cx="5520268" cy="41402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266700" y="482600"/>
            <a:ext cx="6502400" cy="866986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« Saisissez une citation ici. »"/>
          <p:cNvSpPr>
            <a:spLocks noGrp="1"/>
          </p:cNvSpPr>
          <p:nvPr>
            <p:ph type="body" sz="quarter" idx="13"/>
          </p:nvPr>
        </p:nvSpPr>
        <p:spPr>
          <a:xfrm>
            <a:off x="1270000" y="4279900"/>
            <a:ext cx="10464800" cy="6604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000">
                <a:solidFill>
                  <a:srgbClr val="45A7DE"/>
                </a:solidFill>
              </a:defRPr>
            </a:lvl1pPr>
          </a:lstStyle>
          <a:p>
            <a:r>
              <a:t>« Saisissez une citation ici. »</a:t>
            </a:r>
          </a:p>
        </p:txBody>
      </p:sp>
      <p:sp>
        <p:nvSpPr>
          <p:cNvPr id="94" name="-Gilles Allain"/>
          <p:cNvSpPr>
            <a:spLocks noGrp="1"/>
          </p:cNvSpPr>
          <p:nvPr>
            <p:ph type="body" sz="quarter" idx="14"/>
          </p:nvPr>
        </p:nvSpPr>
        <p:spPr>
          <a:xfrm>
            <a:off x="1270000" y="6362700"/>
            <a:ext cx="10464800" cy="596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600"/>
            </a:lvl1pPr>
          </a:lstStyle>
          <a:p>
            <a:r>
              <a:t>-Gilles Allain</a:t>
            </a:r>
          </a:p>
        </p:txBody>
      </p:sp>
      <p:sp>
        <p:nvSpPr>
          <p:cNvPr id="95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niveau 1…"/>
          <p:cNvSpPr>
            <a:spLocks noGrp="1"/>
          </p:cNvSpPr>
          <p:nvPr>
            <p:ph type="body" idx="1"/>
          </p:nvPr>
        </p:nvSpPr>
        <p:spPr>
          <a:xfrm>
            <a:off x="1270000" y="1270000"/>
            <a:ext cx="10464800" cy="721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5"/>
              </a:buBlip>
            </a:lvl1pPr>
            <a:lvl2pPr>
              <a:buBlip>
                <a:blip r:embed="rId15"/>
              </a:buBlip>
            </a:lvl2pPr>
            <a:lvl3pPr>
              <a:buBlip>
                <a:blip r:embed="rId15"/>
              </a:buBlip>
            </a:lvl3pPr>
            <a:lvl4pPr>
              <a:buBlip>
                <a:blip r:embed="rId15"/>
              </a:buBlip>
            </a:lvl4pPr>
            <a:lvl5pPr>
              <a:buBlip>
                <a:blip r:embed="rId15"/>
              </a:buBlip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3" name="Texte du titre"/>
          <p:cNvSpPr>
            <a:spLocks noGrp="1"/>
          </p:cNvSpPr>
          <p:nvPr>
            <p:ph type="title"/>
          </p:nvPr>
        </p:nvSpPr>
        <p:spPr>
          <a:xfrm>
            <a:off x="1270000" y="254000"/>
            <a:ext cx="104648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4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901" y="9271000"/>
            <a:ext cx="374905" cy="355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solidFill>
                  <a:srgbClr val="868686"/>
                </a:solidFill>
              </a:defRPr>
            </a:lvl1pPr>
          </a:lstStyle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45A7DE"/>
          </a:solidFill>
          <a:uFillTx/>
          <a:latin typeface="+mn-lt"/>
          <a:ea typeface="+mn-ea"/>
          <a:cs typeface="+mn-cs"/>
          <a:sym typeface="Marker Felt"/>
        </a:defRPr>
      </a:lvl9pPr>
    </p:titleStyle>
    <p:bodyStyle>
      <a:lvl1pPr marL="63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1pPr>
      <a:lvl2pPr marL="127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2pPr>
      <a:lvl3pPr marL="190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3pPr>
      <a:lvl4pPr marL="254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4pPr>
      <a:lvl5pPr marL="317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5pPr>
      <a:lvl6pPr marL="381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6pPr>
      <a:lvl7pPr marL="444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7pPr>
      <a:lvl8pPr marL="5080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8pPr>
      <a:lvl9pPr marL="5715000" marR="0" indent="-6350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47000"/>
        <a:buFontTx/>
        <a:buBlip>
          <a:blip r:embed="rId15"/>
        </a:buBlip>
        <a:tabLst/>
        <a:defRPr sz="4600" b="0" i="0" u="none" strike="noStrike" cap="none" spc="0" baseline="0">
          <a:ln>
            <a:noFill/>
          </a:ln>
          <a:solidFill>
            <a:srgbClr val="858585"/>
          </a:solidFill>
          <a:uFillTx/>
          <a:latin typeface="+mn-lt"/>
          <a:ea typeface="+mn-ea"/>
          <a:cs typeface="+mn-cs"/>
          <a:sym typeface="Marker Felt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Marker Fe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rmiton.org/magazine/tendances-gourmandes_le-gout-des-sucres_1.aspx" TargetMode="External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marmiton.org/magazine/plein-d-epices_sel_1.aspx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er"/>
          <p:cNvGrpSpPr/>
          <p:nvPr/>
        </p:nvGrpSpPr>
        <p:grpSpPr>
          <a:xfrm>
            <a:off x="812196" y="348707"/>
            <a:ext cx="11380408" cy="9191912"/>
            <a:chOff x="1254679" y="2383944"/>
            <a:chExt cx="11380406" cy="9191911"/>
          </a:xfrm>
        </p:grpSpPr>
        <p:pic>
          <p:nvPicPr>
            <p:cNvPr id="119" name="pasted-image.tiff" descr="pasted-image.tiff"/>
            <p:cNvPicPr>
              <a:picLocks/>
            </p:cNvPicPr>
            <p:nvPr/>
          </p:nvPicPr>
          <p:blipFill>
            <a:blip r:embed="rId2">
              <a:extLst/>
            </a:blip>
            <a:srcRect/>
            <a:stretch>
              <a:fillRect/>
            </a:stretch>
          </p:blipFill>
          <p:spPr>
            <a:xfrm>
              <a:off x="1254679" y="2383944"/>
              <a:ext cx="11380407" cy="91919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20" name="Recette des super cookies…"/>
            <p:cNvSpPr/>
            <p:nvPr/>
          </p:nvSpPr>
          <p:spPr>
            <a:xfrm>
              <a:off x="2704548" y="2907818"/>
              <a:ext cx="9180154" cy="814427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t">
              <a:noAutofit/>
            </a:bodyPr>
            <a:lstStyle/>
            <a:p>
              <a:pPr defTabSz="457200">
                <a:lnSpc>
                  <a:spcPct val="120000"/>
                </a:lnSpc>
                <a:defRPr sz="3200" b="1" u="sng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Recette des super cookies</a:t>
              </a: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rPr u="sng"/>
                <a:t>Temps de préparation :</a:t>
              </a:r>
              <a:r>
                <a:t> 15 minutes</a:t>
              </a: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rPr u="sng"/>
                <a:t>Temps de cuisson :</a:t>
              </a:r>
              <a:r>
                <a:t> 10 minutes</a:t>
              </a:r>
            </a:p>
            <a:p>
              <a:pPr algn="just" defTabSz="457200">
                <a:lnSpc>
                  <a:spcPct val="120000"/>
                </a:lnSpc>
                <a:defRPr sz="3200" u="sng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Ingrédients (pour 4 personnes) :</a:t>
              </a: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- </a:t>
              </a:r>
              <a:r>
                <a:rPr/>
                <a:t>85 </a:t>
              </a:r>
              <a:r>
                <a:rPr smtClean="0"/>
                <a:t>g</a:t>
              </a:r>
              <a:r>
                <a:rPr lang="fr-FR" dirty="0" smtClean="0"/>
                <a:t> beurre</a:t>
              </a:r>
              <a:r>
                <a:rPr smtClean="0"/>
                <a:t> </a:t>
              </a:r>
              <a:r>
                <a:t>mou</a:t>
              </a: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- 1 oeuf </a:t>
              </a: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- </a:t>
              </a:r>
              <a:r>
                <a:rPr/>
                <a:t>85 </a:t>
              </a:r>
              <a:r>
                <a:rPr smtClean="0"/>
                <a:t>g</a:t>
              </a:r>
              <a:r>
                <a:rPr lang="fr-FR" dirty="0" smtClean="0"/>
                <a:t> sucre</a:t>
              </a:r>
              <a:endParaRPr>
                <a:hlinkClick r:id="rId3"/>
              </a:endParaRP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- </a:t>
              </a:r>
              <a:r>
                <a:rPr/>
                <a:t>Essence </a:t>
              </a:r>
              <a:r>
                <a:rPr smtClean="0"/>
                <a:t>de</a:t>
              </a:r>
              <a:r>
                <a:rPr lang="fr-FR" dirty="0" smtClean="0"/>
                <a:t> vanille</a:t>
              </a:r>
              <a:r>
                <a:rPr smtClean="0"/>
                <a:t> ou </a:t>
              </a:r>
              <a:r>
                <a:t>1 sachet de sucre vanillé</a:t>
              </a: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- 150 g de farine</a:t>
              </a: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- 100 g de chocolat noir</a:t>
              </a: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- 1 cuillère à </a:t>
              </a:r>
              <a:r>
                <a:rPr/>
                <a:t>café </a:t>
              </a:r>
              <a:r>
                <a:rPr smtClean="0"/>
                <a:t>de</a:t>
              </a:r>
              <a:r>
                <a:rPr lang="fr-FR" dirty="0" smtClean="0"/>
                <a:t> sel</a:t>
              </a:r>
              <a:endParaRPr>
                <a:hlinkClick r:id="rId4"/>
              </a:endParaRPr>
            </a:p>
            <a:p>
              <a:pPr algn="just" defTabSz="457200">
                <a:lnSpc>
                  <a:spcPct val="120000"/>
                </a:lnSpc>
                <a:defRPr sz="3200">
                  <a:solidFill>
                    <a:srgbClr val="005493"/>
                  </a:solidFill>
                  <a:latin typeface="Comic Sans MS"/>
                  <a:ea typeface="Comic Sans MS"/>
                  <a:cs typeface="Comic Sans MS"/>
                  <a:sym typeface="Comic Sans MS"/>
                </a:defRPr>
              </a:pPr>
              <a:r>
                <a:t>- 1 cuillère à café de levure chimique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eux-tu  prévoir les quantités nécessaires pour 8 personnes ? Pour 2 personnes ? Pour  5 personnes ? Pour  6 personnes ?…"/>
          <p:cNvSpPr>
            <a:spLocks noGrp="1"/>
          </p:cNvSpPr>
          <p:nvPr>
            <p:ph type="subTitle" idx="1"/>
          </p:nvPr>
        </p:nvSpPr>
        <p:spPr>
          <a:xfrm>
            <a:off x="1270000" y="1600414"/>
            <a:ext cx="10464800" cy="5539808"/>
          </a:xfrm>
          <a:prstGeom prst="rect">
            <a:avLst/>
          </a:prstGeom>
        </p:spPr>
        <p:txBody>
          <a:bodyPr anchor="ctr"/>
          <a:lstStyle/>
          <a:p>
            <a:pPr defTabSz="416052">
              <a:lnSpc>
                <a:spcPct val="150000"/>
              </a:lnSpc>
              <a:defRPr sz="4368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Peux-tu  prévoir les quantités nécessaires pour 8 personnes ? Pour 2 personnes ? Pour  5 personnes ? Pour  6 personnes ?</a:t>
            </a:r>
          </a:p>
          <a:p>
            <a:pPr defTabSz="416052">
              <a:lnSpc>
                <a:spcPct val="150000"/>
              </a:lnSpc>
              <a:defRPr sz="4368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Et les temps de cuisson  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phPaper">
  <a:themeElements>
    <a:clrScheme name="GraphPaper">
      <a:dk1>
        <a:srgbClr val="008585"/>
      </a:dk1>
      <a:lt1>
        <a:srgbClr val="858585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313507"/>
            <a:satOff val="34334"/>
            <a:lumOff val="-8266"/>
            <a:alpha val="62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GraphPaper">
  <a:themeElements>
    <a:clrScheme name="GraphPaper">
      <a:dk1>
        <a:srgbClr val="000000"/>
      </a:dk1>
      <a:lt1>
        <a:srgbClr val="FFFFFF"/>
      </a:lt1>
      <a:dk2>
        <a:srgbClr val="5A554C"/>
      </a:dk2>
      <a:lt2>
        <a:srgbClr val="D8D7D7"/>
      </a:lt2>
      <a:accent1>
        <a:srgbClr val="3E93D7"/>
      </a:accent1>
      <a:accent2>
        <a:srgbClr val="67AB3C"/>
      </a:accent2>
      <a:accent3>
        <a:srgbClr val="D5A530"/>
      </a:accent3>
      <a:accent4>
        <a:srgbClr val="E17B2E"/>
      </a:accent4>
      <a:accent5>
        <a:srgbClr val="CC487C"/>
      </a:accent5>
      <a:accent6>
        <a:srgbClr val="4D45AC"/>
      </a:accent6>
      <a:hlink>
        <a:srgbClr val="0000FF"/>
      </a:hlink>
      <a:folHlink>
        <a:srgbClr val="FF00FF"/>
      </a:folHlink>
    </a:clrScheme>
    <a:fontScheme name="GraphPaper">
      <a:majorFont>
        <a:latin typeface="Marker Felt"/>
        <a:ea typeface="Marker Felt"/>
        <a:cs typeface="Marker Felt"/>
      </a:majorFont>
      <a:minorFont>
        <a:latin typeface="Marker Felt"/>
        <a:ea typeface="Marker Felt"/>
        <a:cs typeface="Marker Felt"/>
      </a:minorFont>
    </a:fontScheme>
    <a:fmtScheme name="GraphPap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313507"/>
            <a:satOff val="34334"/>
            <a:lumOff val="-8266"/>
            <a:alpha val="62000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5B1D4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858585"/>
            </a:solidFill>
            <a:effectLst/>
            <a:uFillTx/>
            <a:latin typeface="+mn-lt"/>
            <a:ea typeface="+mn-ea"/>
            <a:cs typeface="+mn-cs"/>
            <a:sym typeface="Marker Fel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PresentationFormat>Personnalisé</PresentationFormat>
  <Paragraphs>14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GraphPaper</vt:lpstr>
      <vt:lpstr>Diapositive 1</vt:lpstr>
      <vt:lpstr>Diapositive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rachel.robin</cp:lastModifiedBy>
  <cp:revision>1</cp:revision>
  <dcterms:modified xsi:type="dcterms:W3CDTF">2017-04-24T08:41:04Z</dcterms:modified>
</cp:coreProperties>
</file>