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A24991-65FC-452D-9E95-37D91D28BE1B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DC5FA8D-5B7E-494C-8E9D-E5C43650133F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\\scribeng\commun\ACROSPORT%203&#176;1\EPI%20AP%20EPS%203&#176;1\EPI%20ACROSPORT\GROUPE%20DAMIEN\GESTE%20DU%20PEINTRE\CHARLINE.mo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file:///\\scribeng\commun\ACROSPORT%203&#176;1\EPI%20AP%20EPS%203&#176;1\EPI%20ACROSPORT\GROUPE%20DAMIEN\VIDEO\VID_20000103_170056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60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 AP/EPS 3°1</a:t>
            </a:r>
            <a:endParaRPr lang="fr-FR" sz="60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 3" descr="Capture d’écran 2016-11-27 à 17.29.57.png"/>
          <p:cNvPicPr>
            <a:picLocks noChangeAspect="1"/>
          </p:cNvPicPr>
          <p:nvPr/>
        </p:nvPicPr>
        <p:blipFill>
          <a:blip r:embed="rId2">
            <a:lum contrast="-22000"/>
          </a:blip>
          <a:stretch>
            <a:fillRect/>
          </a:stretch>
        </p:blipFill>
        <p:spPr>
          <a:xfrm>
            <a:off x="1214414" y="1730406"/>
            <a:ext cx="6072230" cy="3712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sz="36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1-Présentation de l’œuvre et du peintre</a:t>
            </a:r>
            <a:endParaRPr lang="fr-FR" sz="36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57298"/>
            <a:ext cx="7467600" cy="5143536"/>
          </a:xfrm>
        </p:spPr>
        <p:txBody>
          <a:bodyPr>
            <a:normAutofit/>
          </a:bodyPr>
          <a:lstStyle/>
          <a:p>
            <a:pPr>
              <a:buClr>
                <a:srgbClr val="A50021"/>
              </a:buClr>
              <a:buFont typeface="Arial" pitchFamily="34" charset="0"/>
              <a:buChar char="♦"/>
            </a:pPr>
            <a:r>
              <a:rPr lang="fr-FR" sz="2400" dirty="0" smtClean="0"/>
              <a:t>Le peintre est Jackson Pollock, né le 28 Janvier 1912 et mort le 11 Août 1956. Il est Américain.</a:t>
            </a:r>
          </a:p>
          <a:p>
            <a:pPr>
              <a:buClr>
                <a:srgbClr val="A50021"/>
              </a:buClr>
              <a:buNone/>
            </a:pPr>
            <a:endParaRPr lang="fr-FR" sz="2400" dirty="0" smtClean="0"/>
          </a:p>
          <a:p>
            <a:pPr>
              <a:buClr>
                <a:srgbClr val="A50021"/>
              </a:buClr>
              <a:buFont typeface="Arial" pitchFamily="34" charset="0"/>
              <a:buChar char="♦"/>
            </a:pPr>
            <a:r>
              <a:rPr lang="fr-FR" sz="2400" dirty="0" smtClean="0"/>
              <a:t>Le titre de l’œuvre est Number 7 peint en 1950. Le mouvement artistique de ce tableau est l’expressionisme abstrait. C’est une toile  de 58,5 cm de longueur et 268,6 cm de longueur peinte avec de la peinture à l’huile, peinture émail et aluminium. La peinture est conservée à New York  au The Met –</a:t>
            </a:r>
            <a:r>
              <a:rPr lang="fr-FR" sz="2400" dirty="0" err="1" smtClean="0"/>
              <a:t>Metropolitan</a:t>
            </a:r>
            <a:r>
              <a:rPr lang="fr-FR" sz="2400" dirty="0" smtClean="0"/>
              <a:t> </a:t>
            </a:r>
            <a:r>
              <a:rPr lang="fr-FR" sz="2400" dirty="0" err="1" smtClean="0"/>
              <a:t>Museum</a:t>
            </a:r>
            <a:r>
              <a:rPr lang="fr-FR" sz="2400" dirty="0" smtClean="0"/>
              <a:t> of Art</a:t>
            </a:r>
            <a:endParaRPr lang="fr-FR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67600" cy="1143000"/>
          </a:xfrm>
        </p:spPr>
        <p:txBody>
          <a:bodyPr>
            <a:normAutofit/>
          </a:bodyPr>
          <a:lstStyle/>
          <a:p>
            <a:r>
              <a:rPr lang="fr-FR" sz="32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2-1 Comment retrouve t’on l’œuvre  étudiée en AP dans ma pratique EPS ?</a:t>
            </a:r>
            <a:endParaRPr lang="fr-FR" sz="32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C00000"/>
              </a:buClr>
              <a:buFont typeface="Arial" pitchFamily="34" charset="0"/>
              <a:buChar char="♦"/>
            </a:pPr>
            <a:r>
              <a:rPr lang="fr-FR" dirty="0" smtClean="0"/>
              <a:t> </a:t>
            </a:r>
            <a:r>
              <a:rPr lang="fr-FR" sz="2800" dirty="0" smtClean="0"/>
              <a:t>On retrouve quelques éléments du tableau étudiée en AP dans les liaisons et l’occupation de l’espace.</a:t>
            </a:r>
            <a:endParaRPr lang="fr-FR" sz="2800" dirty="0"/>
          </a:p>
        </p:txBody>
      </p:sp>
      <p:pic>
        <p:nvPicPr>
          <p:cNvPr id="4" name="Image 3" descr="Capture d’écran 2016-11-27 à 17.33.22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5000"/>
          </a:blip>
          <a:stretch>
            <a:fillRect/>
          </a:stretch>
        </p:blipFill>
        <p:spPr>
          <a:xfrm>
            <a:off x="5000628" y="3919788"/>
            <a:ext cx="4143372" cy="2253046"/>
          </a:xfrm>
          <a:prstGeom prst="rect">
            <a:avLst/>
          </a:prstGeom>
        </p:spPr>
      </p:pic>
      <p:pic>
        <p:nvPicPr>
          <p:cNvPr id="5" name="Image 4" descr="TABLEA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214686"/>
            <a:ext cx="5003763" cy="1098048"/>
          </a:xfrm>
          <a:prstGeom prst="rect">
            <a:avLst/>
          </a:prstGeom>
        </p:spPr>
      </p:pic>
      <p:cxnSp>
        <p:nvCxnSpPr>
          <p:cNvPr id="7" name="Connecteur droit avec flèche 6"/>
          <p:cNvCxnSpPr/>
          <p:nvPr/>
        </p:nvCxnSpPr>
        <p:spPr>
          <a:xfrm>
            <a:off x="4429124" y="4143380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r-FR" sz="28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2-2 En quoi le geste du peintre que j’ai interprété a-t-il influencé un liaison  de notre chorégraphie</a:t>
            </a:r>
            <a:endParaRPr lang="fr-FR" sz="28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C00000"/>
              </a:buClr>
              <a:buFont typeface="Arial" pitchFamily="34" charset="0"/>
              <a:buChar char="♦"/>
            </a:pPr>
            <a:r>
              <a:rPr lang="fr-FR" sz="2400" dirty="0" smtClean="0"/>
              <a:t>Le geste du peintre est assez rapide donc on a essayés de faire de même dans nos liaisons.</a:t>
            </a:r>
            <a:endParaRPr lang="fr-FR" sz="2400" dirty="0"/>
          </a:p>
        </p:txBody>
      </p:sp>
      <p:pic>
        <p:nvPicPr>
          <p:cNvPr id="4" name="Image 3" descr="Capture d’écran 2016-11-27 à 17.30.13.png"/>
          <p:cNvPicPr>
            <a:picLocks noChangeAspect="1"/>
          </p:cNvPicPr>
          <p:nvPr/>
        </p:nvPicPr>
        <p:blipFill>
          <a:blip r:embed="rId2">
            <a:lum bright="14000"/>
          </a:blip>
          <a:stretch>
            <a:fillRect/>
          </a:stretch>
        </p:blipFill>
        <p:spPr>
          <a:xfrm>
            <a:off x="928662" y="2928934"/>
            <a:ext cx="2733675" cy="3019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Flèche courbée vers le bas 4"/>
          <p:cNvSpPr/>
          <p:nvPr/>
        </p:nvSpPr>
        <p:spPr>
          <a:xfrm>
            <a:off x="2500298" y="3429000"/>
            <a:ext cx="1143008" cy="285752"/>
          </a:xfrm>
          <a:prstGeom prst="curvedDownArrow">
            <a:avLst>
              <a:gd name="adj1" fmla="val 0"/>
              <a:gd name="adj2" fmla="val 85122"/>
              <a:gd name="adj3" fmla="val 0"/>
            </a:avLst>
          </a:prstGeom>
          <a:solidFill>
            <a:schemeClr val="tx2">
              <a:lumMod val="1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467600" cy="1285884"/>
          </a:xfrm>
        </p:spPr>
        <p:txBody>
          <a:bodyPr>
            <a:normAutofit/>
          </a:bodyPr>
          <a:lstStyle/>
          <a:p>
            <a:pPr algn="ctr"/>
            <a:r>
              <a:rPr lang="fr-FR" sz="18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2-3 EST-CE QUE J’AI UTILISE MON GESTE DANS MA CHOREGRAPHIE EN DEHORS D’UNE LIAISON ?  SI OUI, EXPLIQUEZ DE QUELLE FACON ?</a:t>
            </a:r>
            <a:endParaRPr lang="fr-FR" sz="18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64"/>
            <a:ext cx="7467600" cy="4268799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Font typeface="Arial" pitchFamily="34" charset="0"/>
              <a:buChar char="♦"/>
            </a:pPr>
            <a:r>
              <a:rPr lang="fr-FR" sz="2400" dirty="0" smtClean="0"/>
              <a:t> On retrouve mon geste dans la chorégraphie lors d’une figure</a:t>
            </a:r>
            <a:endParaRPr lang="fr-FR" sz="2400" dirty="0"/>
          </a:p>
        </p:txBody>
      </p:sp>
      <p:pic>
        <p:nvPicPr>
          <p:cNvPr id="4" name="Image 3" descr="Capture d’écran 2016-11-27 à 17.32.13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 r="27665"/>
          <a:stretch>
            <a:fillRect/>
          </a:stretch>
        </p:blipFill>
        <p:spPr>
          <a:xfrm>
            <a:off x="1285852" y="3214686"/>
            <a:ext cx="1500198" cy="2657481"/>
          </a:xfrm>
          <a:prstGeom prst="rect">
            <a:avLst/>
          </a:prstGeom>
        </p:spPr>
      </p:pic>
      <p:pic>
        <p:nvPicPr>
          <p:cNvPr id="5" name="Image 4" descr="TABLEAU.jpg"/>
          <p:cNvPicPr>
            <a:picLocks noChangeAspect="1"/>
          </p:cNvPicPr>
          <p:nvPr/>
        </p:nvPicPr>
        <p:blipFill>
          <a:blip r:embed="rId3"/>
          <a:srcRect l="76268" r="14461"/>
          <a:stretch>
            <a:fillRect/>
          </a:stretch>
        </p:blipFill>
        <p:spPr>
          <a:xfrm>
            <a:off x="3714744" y="3000372"/>
            <a:ext cx="1214446" cy="290872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214942" y="3000372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Dans la vidéo de mon geste en AP, je fais le geste tourné</a:t>
            </a:r>
            <a:endParaRPr lang="fr-FR" dirty="0"/>
          </a:p>
        </p:txBody>
      </p:sp>
      <p:pic>
        <p:nvPicPr>
          <p:cNvPr id="7" name="Image 6" descr="TABLEAU.jpg">
            <a:hlinkClick r:id="rId4" action="ppaction://hlinkfile"/>
          </p:cNvPr>
          <p:cNvPicPr>
            <a:picLocks noChangeAspect="1"/>
          </p:cNvPicPr>
          <p:nvPr/>
        </p:nvPicPr>
        <p:blipFill>
          <a:blip r:embed="rId3"/>
          <a:srcRect l="76268" r="14461"/>
          <a:stretch>
            <a:fillRect/>
          </a:stretch>
        </p:blipFill>
        <p:spPr>
          <a:xfrm rot="5400000">
            <a:off x="6490711" y="3296239"/>
            <a:ext cx="1214446" cy="2908728"/>
          </a:xfrm>
          <a:prstGeom prst="rect">
            <a:avLst/>
          </a:prstGeom>
        </p:spPr>
      </p:pic>
      <p:cxnSp>
        <p:nvCxnSpPr>
          <p:cNvPr id="9" name="Connecteur droit avec flèche 8"/>
          <p:cNvCxnSpPr/>
          <p:nvPr/>
        </p:nvCxnSpPr>
        <p:spPr>
          <a:xfrm>
            <a:off x="4214810" y="3571876"/>
            <a:ext cx="2071702" cy="10715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Étoile à 5 branches 10"/>
          <p:cNvSpPr/>
          <p:nvPr/>
        </p:nvSpPr>
        <p:spPr>
          <a:xfrm>
            <a:off x="8572528" y="5072074"/>
            <a:ext cx="142876" cy="14287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28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Présentation de la chorégraphie  finale</a:t>
            </a:r>
            <a:endParaRPr lang="fr-FR" sz="28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space réservé du contenu 3" descr="TABLEAU.jpg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2500306"/>
            <a:ext cx="9144000" cy="2006600"/>
          </a:xfrm>
        </p:spPr>
      </p:pic>
      <p:sp>
        <p:nvSpPr>
          <p:cNvPr id="5" name="Étoile à 5 branches 4"/>
          <p:cNvSpPr/>
          <p:nvPr/>
        </p:nvSpPr>
        <p:spPr>
          <a:xfrm>
            <a:off x="8786842" y="4572008"/>
            <a:ext cx="214314" cy="14287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que">
  <a:themeElements>
    <a:clrScheme name="Technique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que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84</TotalTime>
  <Words>205</Words>
  <Application>Microsoft Office PowerPoint</Application>
  <PresentationFormat>Affichage à l'écran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Technique</vt:lpstr>
      <vt:lpstr>EPI AP/EPS 3°1</vt:lpstr>
      <vt:lpstr>1-Présentation de l’œuvre et du peintre</vt:lpstr>
      <vt:lpstr>2-1 Comment retrouve t’on l’œuvre  étudiée en AP dans ma pratique EPS ?</vt:lpstr>
      <vt:lpstr>2-2 En quoi le geste du peintre que j’ai interprété a-t-il influencé un liaison  de notre chorégraphie</vt:lpstr>
      <vt:lpstr>2-3 EST-CE QUE J’AI UTILISE MON GESTE DANS MA CHOREGRAPHIE EN DEHORS D’UNE LIAISON ?  SI OUI, EXPLIQUEZ DE QUELLE FACON ?</vt:lpstr>
      <vt:lpstr>3- Présentation de la chorégraphie  finale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 AP/EPS 3°1</dc:title>
  <dc:creator>charline.mestriner</dc:creator>
  <cp:lastModifiedBy>charline.mestriner</cp:lastModifiedBy>
  <cp:revision>12</cp:revision>
  <dcterms:created xsi:type="dcterms:W3CDTF">2016-12-14T09:39:17Z</dcterms:created>
  <dcterms:modified xsi:type="dcterms:W3CDTF">2016-12-14T11:04:03Z</dcterms:modified>
</cp:coreProperties>
</file>