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orme lib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e libre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E3D041A-DF9C-47ED-A090-16542370AAC7}" type="datetimeFigureOut">
              <a:rPr lang="fr-FR" smtClean="0"/>
              <a:t>14/12/2016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B939F3D-D24B-42B2-B26D-CFFD663047DC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1428736"/>
            <a:ext cx="7772400" cy="1470025"/>
          </a:xfrm>
        </p:spPr>
        <p:txBody>
          <a:bodyPr>
            <a:normAutofit/>
          </a:bodyPr>
          <a:lstStyle/>
          <a:p>
            <a:r>
              <a:rPr lang="fr-FR" i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" pitchFamily="82" charset="0"/>
              </a:rPr>
              <a:t>EPI  AP</a:t>
            </a:r>
            <a:r>
              <a:rPr lang="fr-FR" i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encil" pitchFamily="82" charset="0"/>
              </a:rPr>
              <a:t>/EPS  </a:t>
            </a:r>
            <a:endParaRPr lang="fr-FR" i="1" u="sng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tencil" pitchFamily="8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14282" y="5643578"/>
            <a:ext cx="6740892" cy="928694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pic>
        <p:nvPicPr>
          <p:cNvPr id="29698" name="Picture 2" descr="Afficher l'image d'orig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714752"/>
            <a:ext cx="8715436" cy="1899519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000" b="1" u="sng" dirty="0" smtClean="0"/>
              <a:t>1-PRESENTATION DE L’ŒUVRE ET DU PEINTRE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29576" cy="1797040"/>
          </a:xfrm>
        </p:spPr>
        <p:txBody>
          <a:bodyPr>
            <a:normAutofit fontScale="90000"/>
          </a:bodyPr>
          <a:lstStyle/>
          <a:p>
            <a:pPr marL="0" indent="0"/>
            <a:r>
              <a:rPr lang="fr-FR" sz="3600" b="1" u="sng" dirty="0" smtClean="0"/>
              <a:t>2-COMMENT RETROUVE T’ON L’ŒUVRE ETUDIEE EN AP DANS MA PRATIQUE EPS ?</a:t>
            </a:r>
            <a:r>
              <a:rPr lang="fr-FR" sz="3600" dirty="0" smtClean="0"/>
              <a:t/>
            </a:r>
            <a:br>
              <a:rPr lang="fr-FR" sz="3600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/>
              <a:t>   Dans le tableau, il y a beaucoup de traits  et de forme de coulure de couleur colorer.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3600" b="1" u="sng" dirty="0" smtClean="0"/>
              <a:t>2-1 EN QUOI L’ŒUVRE ETUDIEE EN AP A T’ELLE INFLUENCE MA CHOREGRAPHIE  </a:t>
            </a:r>
            <a:endParaRPr lang="fr-FR" sz="36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Le tableau est en longueur donc on a fait notre chorégraphie en longueur. On a aussi fait des figure avec des roulades car il y a aus</a:t>
            </a:r>
            <a:r>
              <a:rPr lang="fr-FR" dirty="0" smtClean="0"/>
              <a:t>s</a:t>
            </a:r>
            <a:r>
              <a:rPr lang="fr-FR" dirty="0" smtClean="0"/>
              <a:t>i des cercles et des forme circulaire dans l’œuvre. </a:t>
            </a:r>
            <a:endParaRPr lang="fr-FR" dirty="0"/>
          </a:p>
        </p:txBody>
      </p:sp>
      <p:pic>
        <p:nvPicPr>
          <p:cNvPr id="4" name="Picture 2" descr="Afficher l'image d'orig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857760"/>
            <a:ext cx="4143404" cy="903050"/>
          </a:xfrm>
          <a:prstGeom prst="rect">
            <a:avLst/>
          </a:prstGeom>
          <a:noFill/>
        </p:spPr>
      </p:pic>
      <p:pic>
        <p:nvPicPr>
          <p:cNvPr id="5" name="Image 4" descr="Capture d’écran 2016-11-27 à 17.29.5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4429132"/>
            <a:ext cx="3037824" cy="1857388"/>
          </a:xfrm>
          <a:prstGeom prst="rect">
            <a:avLst/>
          </a:prstGeom>
        </p:spPr>
      </p:pic>
      <p:sp>
        <p:nvSpPr>
          <p:cNvPr id="6" name="Double flèche horizontale 5"/>
          <p:cNvSpPr/>
          <p:nvPr/>
        </p:nvSpPr>
        <p:spPr>
          <a:xfrm>
            <a:off x="4500562" y="5214950"/>
            <a:ext cx="1216152" cy="484632"/>
          </a:xfrm>
          <a:prstGeom prst="left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vers le haut 6"/>
          <p:cNvSpPr/>
          <p:nvPr/>
        </p:nvSpPr>
        <p:spPr>
          <a:xfrm>
            <a:off x="4857752" y="4643446"/>
            <a:ext cx="484632" cy="692656"/>
          </a:xfrm>
          <a:prstGeom prst="up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100" b="1" u="sng" dirty="0" smtClean="0"/>
              <a:t>                                                                                2-2 </a:t>
            </a:r>
            <a:r>
              <a:rPr lang="fr-FR" sz="3100" b="1" u="sng" dirty="0" smtClean="0"/>
              <a:t>EN QUOI LE GESTE DU PEINTRE QUE J’AI INTERPRETE A-T-IL INFLUENCE UNE LIAISON  DE NOTRE CHOREGRAPHIE  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Je ne l’ai pas utiliser dans la chorégraphie.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2400" b="1" u="sng" dirty="0" smtClean="0"/>
              <a:t>2-3 EST-CE QUE J’AI UTILISE MON GESTE DANS MA CHOREGRAPHIE EN DEHORS D’UNE LIAISON ?  SI OUI, EXPLIQUEZ DE QUELLE FACON ?  (argumentez vos propos de photos et/ou vidéos)</a:t>
            </a:r>
            <a:endParaRPr lang="fr-FR" sz="2400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Mon </a:t>
            </a:r>
            <a:r>
              <a:rPr lang="fr-FR" dirty="0" smtClean="0"/>
              <a:t>geste a été utiliser pour faire le plan de la chorégraphie.</a:t>
            </a: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3600" dirty="0" smtClean="0"/>
              <a:t>3- </a:t>
            </a:r>
            <a:r>
              <a:rPr lang="fr-FR" sz="3600" dirty="0" smtClean="0"/>
              <a:t>Présentation de la chorégraphie finale.</a:t>
            </a:r>
            <a:endParaRPr lang="fr-FR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que">
  <a:themeElements>
    <a:clrScheme name="Nuances de gri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Technique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87</TotalTime>
  <Words>149</Words>
  <Application>Microsoft Office PowerPoint</Application>
  <PresentationFormat>Affichage à l'écran (4:3)</PresentationFormat>
  <Paragraphs>14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Technique</vt:lpstr>
      <vt:lpstr>EPI  AP/EPS  </vt:lpstr>
      <vt:lpstr>1-PRESENTATION DE L’ŒUVRE ET DU PEINTRE </vt:lpstr>
      <vt:lpstr>2-COMMENT RETROUVE T’ON L’ŒUVRE ETUDIEE EN AP DANS MA PRATIQUE EPS ?  </vt:lpstr>
      <vt:lpstr>2-1 EN QUOI L’ŒUVRE ETUDIEE EN AP A T’ELLE INFLUENCE MA CHOREGRAPHIE  </vt:lpstr>
      <vt:lpstr>                                                                                2-2 EN QUOI LE GESTE DU PEINTRE QUE J’AI INTERPRETE A-T-IL INFLUENCE UNE LIAISON  DE NOTRE CHOREGRAPHIE   </vt:lpstr>
      <vt:lpstr>2-3 EST-CE QUE J’AI UTILISE MON GESTE DANS MA CHOREGRAPHIE EN DEHORS D’UNE LIAISON ?  SI OUI, EXPLIQUEZ DE QUELLE FACON ?  (argumentez vos propos de photos et/ou vidéos)</vt:lpstr>
      <vt:lpstr>3- Présentation de la chorégraphie finale.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  AP/EPS</dc:title>
  <dc:creator>theo.minet</dc:creator>
  <cp:lastModifiedBy>theo.minet</cp:lastModifiedBy>
  <cp:revision>12</cp:revision>
  <dcterms:created xsi:type="dcterms:W3CDTF">2016-12-14T09:40:18Z</dcterms:created>
  <dcterms:modified xsi:type="dcterms:W3CDTF">2016-12-14T11:07:53Z</dcterms:modified>
</cp:coreProperties>
</file>