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8628"/>
    <a:srgbClr val="77699B"/>
    <a:srgbClr val="B173B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FCB3E95-DBCF-45DD-BD69-C0EE63E45163}" type="datetimeFigureOut">
              <a:rPr lang="fr-FR" smtClean="0"/>
              <a:pPr/>
              <a:t>14/12/2016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4E9858D-39F4-475E-B364-4EB64F600F4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hyperlink" Target="file:///\\scribeng\commun\ACROSPORT%203&#176;1\EPI%20AP%20EPS%203&#176;1\EPI%20ACROSPORT\GROUPE%20DAMIEN\GESTE%20DU%20PEINTRE\SARAH%202.MOV" TargetMode="Externa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file:///\\scribeng\commun\ACROSPORT%203&#176;1\EPI%20AP%20EPS%203&#176;1\EPI%20ACROSPORT\GROUPE%20DAMIEN\VIDEO\VID_20000103_170056.mp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solidFill>
                  <a:srgbClr val="DC8628"/>
                </a:solidFill>
              </a:rPr>
              <a:t>EPI A.P/EPS 3</a:t>
            </a:r>
            <a:r>
              <a:rPr lang="fr-FR" baseline="30000" dirty="0" smtClean="0">
                <a:solidFill>
                  <a:srgbClr val="DC8628"/>
                </a:solidFill>
              </a:rPr>
              <a:t>ème</a:t>
            </a:r>
            <a:r>
              <a:rPr lang="fr-FR" dirty="0" smtClean="0">
                <a:solidFill>
                  <a:srgbClr val="DC8628"/>
                </a:solidFill>
              </a:rPr>
              <a:t> 1</a:t>
            </a:r>
            <a:endParaRPr lang="fr-FR" dirty="0">
              <a:solidFill>
                <a:srgbClr val="DC8628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 descr="TABL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71942"/>
            <a:ext cx="9144000" cy="2006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DC8628"/>
                </a:solidFill>
              </a:rPr>
              <a:t>En quoi l’œuvre étudiée en AP à t’elle influencé ma </a:t>
            </a:r>
            <a:r>
              <a:rPr lang="fr-FR" dirty="0" err="1" smtClean="0">
                <a:solidFill>
                  <a:srgbClr val="DC8628"/>
                </a:solidFill>
              </a:rPr>
              <a:t>choregraphie</a:t>
            </a:r>
            <a:r>
              <a:rPr lang="fr-FR" dirty="0" smtClean="0">
                <a:solidFill>
                  <a:srgbClr val="DC8628"/>
                </a:solidFill>
              </a:rPr>
              <a:t> ?</a:t>
            </a:r>
            <a:endParaRPr lang="fr-FR" dirty="0">
              <a:solidFill>
                <a:srgbClr val="DC8628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Notre tableau:</a:t>
            </a:r>
          </a:p>
          <a:p>
            <a:pPr>
              <a:buNone/>
            </a:pPr>
            <a:r>
              <a:rPr lang="fr-FR" dirty="0" smtClean="0"/>
              <a:t>              </a:t>
            </a:r>
          </a:p>
        </p:txBody>
      </p:sp>
      <p:pic>
        <p:nvPicPr>
          <p:cNvPr id="4" name="Image 3" descr="TABL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214554"/>
            <a:ext cx="3580943" cy="785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Double flèche horizontale 5"/>
          <p:cNvSpPr/>
          <p:nvPr/>
        </p:nvSpPr>
        <p:spPr>
          <a:xfrm>
            <a:off x="3786182" y="2357430"/>
            <a:ext cx="1428760" cy="57150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Capture d’écran 2016-11-27 à 17.29.5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714488"/>
            <a:ext cx="3490913" cy="2134416"/>
          </a:xfrm>
          <a:prstGeom prst="rect">
            <a:avLst/>
          </a:prstGeom>
        </p:spPr>
      </p:pic>
      <p:sp>
        <p:nvSpPr>
          <p:cNvPr id="20" name="Flèche gauche 19"/>
          <p:cNvSpPr/>
          <p:nvPr/>
        </p:nvSpPr>
        <p:spPr>
          <a:xfrm rot="19447901">
            <a:off x="5132944" y="4163459"/>
            <a:ext cx="1785950" cy="7858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Flèche gauche 20"/>
          <p:cNvSpPr/>
          <p:nvPr/>
        </p:nvSpPr>
        <p:spPr>
          <a:xfrm rot="12902568">
            <a:off x="1278142" y="4227701"/>
            <a:ext cx="1785950" cy="7858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3000364" y="4929198"/>
            <a:ext cx="22145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Nous avons choisi de nous mettre en cercle car sur le tableau il y a des formes arrondies</a:t>
            </a:r>
            <a:endParaRPr lang="fr-FR" dirty="0"/>
          </a:p>
        </p:txBody>
      </p:sp>
      <p:sp>
        <p:nvSpPr>
          <p:cNvPr id="24" name="Ellipse 23"/>
          <p:cNvSpPr/>
          <p:nvPr/>
        </p:nvSpPr>
        <p:spPr>
          <a:xfrm>
            <a:off x="714348" y="2428868"/>
            <a:ext cx="642942" cy="57150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DC8628"/>
                </a:solidFill>
              </a:rPr>
              <a:t>En quoi l’œuvre étudiée en AP à t’elle influencé ma </a:t>
            </a:r>
            <a:r>
              <a:rPr lang="fr-FR" dirty="0" err="1" smtClean="0">
                <a:solidFill>
                  <a:srgbClr val="DC8628"/>
                </a:solidFill>
              </a:rPr>
              <a:t>choregraphie</a:t>
            </a:r>
            <a:r>
              <a:rPr lang="fr-FR" dirty="0" smtClean="0">
                <a:solidFill>
                  <a:srgbClr val="DC8628"/>
                </a:solidFill>
              </a:rPr>
              <a:t> ?</a:t>
            </a:r>
            <a:endParaRPr lang="fr-FR" dirty="0">
              <a:solidFill>
                <a:srgbClr val="DC8628"/>
              </a:solidFill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Notre tableau:</a:t>
            </a:r>
          </a:p>
          <a:p>
            <a:endParaRPr lang="fr-FR" dirty="0"/>
          </a:p>
        </p:txBody>
      </p:sp>
      <p:pic>
        <p:nvPicPr>
          <p:cNvPr id="6" name="Image 5" descr="TABLEA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143116"/>
            <a:ext cx="3580943" cy="7858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Double flèche horizontale 6"/>
          <p:cNvSpPr/>
          <p:nvPr/>
        </p:nvSpPr>
        <p:spPr>
          <a:xfrm>
            <a:off x="3857620" y="2285992"/>
            <a:ext cx="1428760" cy="571504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Capture d’écran 2016-11-27 à 17.32.1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1500174"/>
            <a:ext cx="2166933" cy="2776612"/>
          </a:xfrm>
          <a:prstGeom prst="rect">
            <a:avLst/>
          </a:prstGeom>
        </p:spPr>
      </p:pic>
      <p:sp>
        <p:nvSpPr>
          <p:cNvPr id="11" name="Ellipse 10"/>
          <p:cNvSpPr/>
          <p:nvPr/>
        </p:nvSpPr>
        <p:spPr>
          <a:xfrm>
            <a:off x="3357554" y="2143116"/>
            <a:ext cx="500066" cy="78581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3286116" y="5143512"/>
            <a:ext cx="2143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forme et tout en hauteur et renversé comme sur la figure</a:t>
            </a:r>
            <a:endParaRPr lang="fr-FR" dirty="0"/>
          </a:p>
        </p:txBody>
      </p:sp>
      <p:sp>
        <p:nvSpPr>
          <p:cNvPr id="13" name="Flèche gauche 12"/>
          <p:cNvSpPr/>
          <p:nvPr/>
        </p:nvSpPr>
        <p:spPr>
          <a:xfrm rot="19447901">
            <a:off x="5347257" y="4592087"/>
            <a:ext cx="1785950" cy="7858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gauche 13"/>
          <p:cNvSpPr/>
          <p:nvPr/>
        </p:nvSpPr>
        <p:spPr>
          <a:xfrm rot="12902568">
            <a:off x="1278142" y="4156263"/>
            <a:ext cx="1785950" cy="78581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700" dirty="0" smtClean="0">
                <a:solidFill>
                  <a:srgbClr val="DC8628"/>
                </a:solidFill>
              </a:rPr>
              <a:t>En quoi le geste du peintre que j’ai interprété à t-il influencé une liaison de notre chorégraphie ?</a:t>
            </a:r>
            <a:endParaRPr lang="fr-FR" sz="3700" dirty="0">
              <a:solidFill>
                <a:srgbClr val="DC8628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r-FR" dirty="0" smtClean="0"/>
              <a:t> </a:t>
            </a:r>
            <a:endParaRPr lang="fr-FR" dirty="0" smtClean="0"/>
          </a:p>
        </p:txBody>
      </p:sp>
      <p:pic>
        <p:nvPicPr>
          <p:cNvPr id="7" name="Image 6" descr="Capture d’écran 2016-11-27 à 17.31.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6" y="2643182"/>
            <a:ext cx="1763520" cy="2043957"/>
          </a:xfrm>
          <a:prstGeom prst="rect">
            <a:avLst/>
          </a:prstGeom>
        </p:spPr>
      </p:pic>
      <p:sp>
        <p:nvSpPr>
          <p:cNvPr id="16" name="ZoneTexte 15"/>
          <p:cNvSpPr txBox="1"/>
          <p:nvPr/>
        </p:nvSpPr>
        <p:spPr>
          <a:xfrm>
            <a:off x="4000496" y="1928802"/>
            <a:ext cx="15716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Figure de départ</a:t>
            </a:r>
            <a:endParaRPr lang="fr-FR" dirty="0"/>
          </a:p>
        </p:txBody>
      </p:sp>
      <p:pic>
        <p:nvPicPr>
          <p:cNvPr id="11" name="Image 10" descr="Capture d’écran 2016-11-27 à 17.31.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2500306"/>
            <a:ext cx="1928803" cy="2253065"/>
          </a:xfrm>
          <a:prstGeom prst="rect">
            <a:avLst/>
          </a:prstGeom>
        </p:spPr>
      </p:pic>
      <p:sp>
        <p:nvSpPr>
          <p:cNvPr id="20" name="Flèche droite 19"/>
          <p:cNvSpPr/>
          <p:nvPr/>
        </p:nvSpPr>
        <p:spPr>
          <a:xfrm>
            <a:off x="5857884" y="3357562"/>
            <a:ext cx="1071570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ZoneTexte 21"/>
          <p:cNvSpPr txBox="1"/>
          <p:nvPr/>
        </p:nvSpPr>
        <p:spPr>
          <a:xfrm>
            <a:off x="2714612" y="4071942"/>
            <a:ext cx="16430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liaison  était en direction du sol ( nous avons fait de roulade avant et  arrière)</a:t>
            </a:r>
            <a:endParaRPr lang="fr-FR" dirty="0"/>
          </a:p>
        </p:txBody>
      </p:sp>
      <p:sp>
        <p:nvSpPr>
          <p:cNvPr id="23" name="Flèche gauche 22"/>
          <p:cNvSpPr/>
          <p:nvPr/>
        </p:nvSpPr>
        <p:spPr>
          <a:xfrm>
            <a:off x="2714612" y="3286124"/>
            <a:ext cx="1214446" cy="64294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4" name="Image 23" descr="Capture d’écran 2016-11-27 à 17.32.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2571744"/>
            <a:ext cx="2528893" cy="2226290"/>
          </a:xfrm>
          <a:prstGeom prst="rect">
            <a:avLst/>
          </a:prstGeom>
        </p:spPr>
      </p:pic>
      <p:sp>
        <p:nvSpPr>
          <p:cNvPr id="30" name="Flèche vers le bas 29"/>
          <p:cNvSpPr/>
          <p:nvPr/>
        </p:nvSpPr>
        <p:spPr>
          <a:xfrm>
            <a:off x="6072198" y="3857628"/>
            <a:ext cx="500066" cy="9286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/>
          <p:cNvSpPr txBox="1"/>
          <p:nvPr/>
        </p:nvSpPr>
        <p:spPr>
          <a:xfrm>
            <a:off x="5857884" y="492919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hlinkClick r:id="rId5" action="ppaction://hlinkfile"/>
              </a:rPr>
              <a:t>Liaison</a:t>
            </a:r>
            <a:endParaRPr lang="fr-FR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err="1" smtClean="0">
                <a:hlinkClick r:id="rId2" action="ppaction://hlinkfile"/>
              </a:rPr>
              <a:t>Présantation</a:t>
            </a:r>
            <a:r>
              <a:rPr lang="fr-FR" dirty="0" smtClean="0">
                <a:hlinkClick r:id="rId2" action="ppaction://hlinkfile"/>
              </a:rPr>
              <a:t> de la chorégraphie: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fr-FR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85</TotalTime>
  <Words>111</Words>
  <Application>Microsoft Office PowerPoint</Application>
  <PresentationFormat>Affichage à l'écran (4:3)</PresentationFormat>
  <Paragraphs>14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Apex</vt:lpstr>
      <vt:lpstr>EPI A.P/EPS 3ème 1</vt:lpstr>
      <vt:lpstr>En quoi l’œuvre étudiée en AP à t’elle influencé ma choregraphie ?</vt:lpstr>
      <vt:lpstr>En quoi l’œuvre étudiée en AP à t’elle influencé ma choregraphie ?</vt:lpstr>
      <vt:lpstr>En quoi le geste du peintre que j’ai interprété à t-il influencé une liaison de notre chorégraphie ?</vt:lpstr>
      <vt:lpstr>Présantation de la chorégraphie: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 A.P/EPS</dc:title>
  <dc:creator>sarah.porc</dc:creator>
  <cp:lastModifiedBy>sarah.porc</cp:lastModifiedBy>
  <cp:revision>13</cp:revision>
  <dcterms:created xsi:type="dcterms:W3CDTF">2016-12-14T09:38:50Z</dcterms:created>
  <dcterms:modified xsi:type="dcterms:W3CDTF">2016-12-14T11:07:51Z</dcterms:modified>
</cp:coreProperties>
</file>