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6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9.png"/><Relationship Id="rId4" Type="http://schemas.openxmlformats.org/officeDocument/2006/relationships/image" Target="../media/image10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1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8 : Additions et soustractions de fractions"/>
          <p:cNvSpPr/>
          <p:nvPr>
            <p:ph type="ctrTitle"/>
          </p:nvPr>
        </p:nvSpPr>
        <p:spPr>
          <a:xfrm>
            <a:off x="1783089" y="2065874"/>
            <a:ext cx="10464801" cy="4185810"/>
          </a:xfrm>
          <a:prstGeom prst="rect">
            <a:avLst/>
          </a:prstGeom>
        </p:spPr>
        <p:txBody>
          <a:bodyPr/>
          <a:lstStyle>
            <a:lvl1pPr defTabSz="531622">
              <a:defRPr sz="7280"/>
            </a:lvl1pPr>
          </a:lstStyle>
          <a:p>
            <a:pPr/>
            <a:r>
              <a:t>Séquence 18 : Additions et soustractions de fractions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Avec le même dénominateur"/>
          <p:cNvSpPr/>
          <p:nvPr>
            <p:ph type="ctrTitle"/>
          </p:nvPr>
        </p:nvSpPr>
        <p:spPr>
          <a:xfrm>
            <a:off x="1663368" y="81929"/>
            <a:ext cx="11289885" cy="1616156"/>
          </a:xfrm>
          <a:prstGeom prst="rect">
            <a:avLst/>
          </a:prstGeom>
        </p:spPr>
        <p:txBody>
          <a:bodyPr anchor="t"/>
          <a:lstStyle>
            <a:lvl1pPr marL="1072444" indent="-1072444" algn="l" defTabSz="443991">
              <a:buSzPct val="100000"/>
              <a:buAutoNum type="romanUcPeriod" startAt="1"/>
              <a:defRPr sz="6080"/>
            </a:lvl1pPr>
          </a:lstStyle>
          <a:p>
            <a:pPr/>
            <a:r>
              <a:t>Avec le même dénominateur </a:t>
            </a:r>
          </a:p>
        </p:txBody>
      </p:sp>
      <p:sp>
        <p:nvSpPr>
          <p:cNvPr id="122" name="Pour additionner ou soustraire deux nombres en écriture fractionnaire ayant le même dénominateur :…"/>
          <p:cNvSpPr/>
          <p:nvPr>
            <p:ph type="subTitle" idx="1"/>
          </p:nvPr>
        </p:nvSpPr>
        <p:spPr>
          <a:xfrm>
            <a:off x="2075910" y="1659915"/>
            <a:ext cx="10464801" cy="7643124"/>
          </a:xfrm>
          <a:prstGeom prst="rect">
            <a:avLst/>
          </a:prstGeom>
        </p:spPr>
        <p:txBody>
          <a:bodyPr/>
          <a:lstStyle/>
          <a:p>
            <a:pPr defTabSz="578358">
              <a:defRPr sz="5940" u="none">
                <a:solidFill>
                  <a:srgbClr val="005493"/>
                </a:solidFill>
              </a:defRPr>
            </a:pPr>
            <a:r>
              <a:t>Pour additionner ou soustraire deux nombres en écriture fractionnaire ayant le même dénominateur : </a:t>
            </a:r>
          </a:p>
          <a:p>
            <a:pPr marL="733425" indent="-733425" defTabSz="578358">
              <a:buSzPct val="75000"/>
              <a:buChar char="•"/>
              <a:defRPr sz="5940" u="none">
                <a:solidFill>
                  <a:srgbClr val="005493"/>
                </a:solidFill>
              </a:defRPr>
            </a:pPr>
            <a:r>
              <a:t>on additionne ou soustrait leurs numérateurs</a:t>
            </a:r>
          </a:p>
          <a:p>
            <a:pPr marL="733425" indent="-733425" defTabSz="578358">
              <a:buSzPct val="75000"/>
              <a:buChar char="•"/>
              <a:defRPr sz="5940" u="none">
                <a:solidFill>
                  <a:srgbClr val="005493"/>
                </a:solidFill>
              </a:defRPr>
            </a:pPr>
            <a:r>
              <a:t>on garde leur dénominateur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a, b et c étant trois nombres relatifs avec c≠0"/>
          <p:cNvSpPr/>
          <p:nvPr>
            <p:ph type="subTitle" idx="1"/>
          </p:nvPr>
        </p:nvSpPr>
        <p:spPr>
          <a:xfrm>
            <a:off x="1990395" y="1055238"/>
            <a:ext cx="10464801" cy="7643124"/>
          </a:xfrm>
          <a:prstGeom prst="rect">
            <a:avLst/>
          </a:prstGeom>
        </p:spPr>
        <p:txBody>
          <a:bodyPr/>
          <a:lstStyle>
            <a:lvl1pPr>
              <a:defRPr sz="6000" u="none">
                <a:solidFill>
                  <a:srgbClr val="005493"/>
                </a:solidFill>
              </a:defRPr>
            </a:lvl1pPr>
          </a:lstStyle>
          <a:p>
            <a:pPr/>
            <a:r>
              <a:t>a, b et c étant trois nombres relatifs avec c≠0</a:t>
            </a:r>
          </a:p>
        </p:txBody>
      </p:sp>
      <p:pic>
        <p:nvPicPr>
          <p:cNvPr id="125" name="MathTypeEquation.pdf" descr="MathTypeEquation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pasted-image.pdf" descr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857295" y="3479800"/>
            <a:ext cx="6731001" cy="2794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pasted-image.pdf" descr="pasted-image.pd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857295" y="6613068"/>
            <a:ext cx="6731001" cy="2794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Exemple :"/>
          <p:cNvSpPr/>
          <p:nvPr>
            <p:ph type="subTitle" idx="1"/>
          </p:nvPr>
        </p:nvSpPr>
        <p:spPr>
          <a:xfrm>
            <a:off x="1990395" y="1055238"/>
            <a:ext cx="10464801" cy="7643124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</a:p>
          <a:p>
            <a:pPr>
              <a:defRPr sz="6000" u="none">
                <a:solidFill>
                  <a:srgbClr val="005493"/>
                </a:solidFill>
              </a:defRPr>
            </a:pPr>
          </a:p>
        </p:txBody>
      </p:sp>
      <p:pic>
        <p:nvPicPr>
          <p:cNvPr id="130" name="MathTypeEquation.pdf" descr="MathTypeEquation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1" name="pasted-image.pdf" descr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369528" y="2594672"/>
            <a:ext cx="4914901" cy="2794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as général"/>
          <p:cNvSpPr/>
          <p:nvPr>
            <p:ph type="ctrTitle"/>
          </p:nvPr>
        </p:nvSpPr>
        <p:spPr>
          <a:xfrm>
            <a:off x="1663368" y="81929"/>
            <a:ext cx="11289885" cy="1616156"/>
          </a:xfrm>
          <a:prstGeom prst="rect">
            <a:avLst/>
          </a:prstGeom>
        </p:spPr>
        <p:txBody>
          <a:bodyPr anchor="t"/>
          <a:lstStyle>
            <a:lvl1pPr marL="1411111" indent="-1411111" algn="l">
              <a:buSzPct val="100000"/>
              <a:buAutoNum type="romanUcPeriod" startAt="2"/>
            </a:lvl1pPr>
          </a:lstStyle>
          <a:p>
            <a:pPr/>
            <a:r>
              <a:t>Cas général </a:t>
            </a:r>
          </a:p>
        </p:txBody>
      </p:sp>
      <p:sp>
        <p:nvSpPr>
          <p:cNvPr id="134" name="Pour additionner ou soustraire deux nombres en écriture fractionnaire n’ayant pas le même dénominateur, on commence par les mettre au même dénominateur."/>
          <p:cNvSpPr/>
          <p:nvPr>
            <p:ph type="subTitle" idx="1"/>
          </p:nvPr>
        </p:nvSpPr>
        <p:spPr>
          <a:xfrm>
            <a:off x="2075910" y="1659915"/>
            <a:ext cx="10464801" cy="7643124"/>
          </a:xfrm>
          <a:prstGeom prst="rect">
            <a:avLst/>
          </a:prstGeom>
        </p:spPr>
        <p:txBody>
          <a:bodyPr/>
          <a:lstStyle>
            <a:lvl1pPr>
              <a:defRPr sz="6000" u="none">
                <a:solidFill>
                  <a:srgbClr val="005493"/>
                </a:solidFill>
              </a:defRPr>
            </a:lvl1pPr>
          </a:lstStyle>
          <a:p>
            <a:pPr/>
            <a:r>
              <a:t>Pour additionner ou soustraire deux nombres en écriture fractionnaire n’ayant pas le même dénominateur, on commence par les mettre au même dénominateur.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i l’un des dénominateurs est multiple de l’autre, il suffit de multiplier le numérateur et le dénominateur de la fraction par le même nombre.…"/>
          <p:cNvSpPr/>
          <p:nvPr>
            <p:ph type="subTitle" idx="1"/>
          </p:nvPr>
        </p:nvSpPr>
        <p:spPr>
          <a:xfrm>
            <a:off x="2075910" y="318801"/>
            <a:ext cx="10464801" cy="8984238"/>
          </a:xfrm>
          <a:prstGeom prst="rect">
            <a:avLst/>
          </a:prstGeom>
        </p:spPr>
        <p:txBody>
          <a:bodyPr/>
          <a:lstStyle/>
          <a:p>
            <a:pPr defTabSz="543305">
              <a:defRPr sz="5580" u="none">
                <a:solidFill>
                  <a:srgbClr val="005493"/>
                </a:solidFill>
              </a:defRPr>
            </a:pPr>
            <a:r>
              <a:t>Si l’un des dénominateurs est multiple de l’autre, il suffit de multiplier le numérateur et le dénominateur de la fraction par le même nombre.</a:t>
            </a:r>
          </a:p>
          <a:p>
            <a:pPr defTabSz="543305">
              <a:defRPr sz="5580" u="none">
                <a:solidFill>
                  <a:srgbClr val="005493"/>
                </a:solidFill>
              </a:defRPr>
            </a:pPr>
          </a:p>
          <a:p>
            <a:pPr defTabSz="543305">
              <a:defRPr sz="5580" u="none">
                <a:solidFill>
                  <a:srgbClr val="005493"/>
                </a:solidFill>
              </a:defRPr>
            </a:pPr>
          </a:p>
          <a:p>
            <a:pPr defTabSz="543305">
              <a:defRPr sz="5580" u="none">
                <a:solidFill>
                  <a:srgbClr val="005493"/>
                </a:solidFill>
              </a:defRPr>
            </a:pPr>
            <a:r>
              <a:t>a, b, c et d étant trois nombres relatifs avec c≠0 et d≠0.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Exemple :"/>
          <p:cNvSpPr/>
          <p:nvPr>
            <p:ph type="subTitle" idx="1"/>
          </p:nvPr>
        </p:nvSpPr>
        <p:spPr>
          <a:xfrm>
            <a:off x="1990395" y="1055238"/>
            <a:ext cx="10464801" cy="7643124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</a:p>
          <a:p>
            <a:pPr>
              <a:defRPr sz="6000" u="none">
                <a:solidFill>
                  <a:srgbClr val="005493"/>
                </a:solidFill>
              </a:defRPr>
            </a:pPr>
          </a:p>
        </p:txBody>
      </p:sp>
      <p:pic>
        <p:nvPicPr>
          <p:cNvPr id="139" name="MathTypeEquation.pdf" descr="MathTypeEquation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" name="pasted-image.pdf" descr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362902" y="2465658"/>
            <a:ext cx="4699001" cy="28194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inon, on multiplie les dénominateurs entre eux puis on multiplie les numérateurs par l’autre dénominateur.…"/>
          <p:cNvSpPr/>
          <p:nvPr>
            <p:ph type="subTitle" idx="1"/>
          </p:nvPr>
        </p:nvSpPr>
        <p:spPr>
          <a:xfrm>
            <a:off x="2075910" y="318801"/>
            <a:ext cx="10464801" cy="8984238"/>
          </a:xfrm>
          <a:prstGeom prst="rect">
            <a:avLst/>
          </a:prstGeom>
        </p:spPr>
        <p:txBody>
          <a:bodyPr/>
          <a:lstStyle/>
          <a:p>
            <a:pPr defTabSz="578358">
              <a:defRPr sz="5940" u="none">
                <a:solidFill>
                  <a:srgbClr val="005493"/>
                </a:solidFill>
              </a:defRPr>
            </a:pPr>
            <a:r>
              <a:t>Sinon, on multiplie les dénominateurs entre eux puis on multiplie les numérateurs par l’autre dénominateur.</a:t>
            </a:r>
          </a:p>
          <a:p>
            <a:pPr defTabSz="578358">
              <a:defRPr sz="5940" u="none">
                <a:solidFill>
                  <a:srgbClr val="005493"/>
                </a:solidFill>
              </a:defRPr>
            </a:pPr>
          </a:p>
          <a:p>
            <a:pPr defTabSz="578358">
              <a:defRPr sz="5940" u="none">
                <a:solidFill>
                  <a:srgbClr val="005493"/>
                </a:solidFill>
              </a:defRPr>
            </a:pPr>
            <a:r>
              <a:t>a, b, c et d étant trois nombres relatifs avec c≠0 et d≠0.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Corps"/>
          <p:cNvSpPr/>
          <p:nvPr>
            <p:ph type="subTitle" idx="1"/>
          </p:nvPr>
        </p:nvSpPr>
        <p:spPr>
          <a:xfrm>
            <a:off x="2075910" y="318801"/>
            <a:ext cx="10464801" cy="8984238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</a:p>
          <a:p>
            <a:pPr>
              <a:defRPr sz="6000" u="none">
                <a:solidFill>
                  <a:srgbClr val="005493"/>
                </a:solidFill>
              </a:defRPr>
            </a:pPr>
          </a:p>
        </p:txBody>
      </p:sp>
      <p:pic>
        <p:nvPicPr>
          <p:cNvPr id="145" name="pasted-image.pdf" descr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974310" y="1461467"/>
            <a:ext cx="10668001" cy="2794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pasted-image.pdf" descr="pasted-image.pdf"/>
          <p:cNvPicPr>
            <a:picLocks noChangeAspect="1"/>
          </p:cNvPicPr>
          <p:nvPr/>
        </p:nvPicPr>
        <p:blipFill>
          <a:blip r:embed="rId4">
            <a:extLst/>
          </a:blip>
          <a:srcRect l="30121" t="0" r="0" b="0"/>
          <a:stretch>
            <a:fillRect/>
          </a:stretch>
        </p:blipFill>
        <p:spPr>
          <a:xfrm>
            <a:off x="5243185" y="5193388"/>
            <a:ext cx="7259426" cy="2794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Corps"/>
          <p:cNvSpPr/>
          <p:nvPr>
            <p:ph type="subTitle" idx="1"/>
          </p:nvPr>
        </p:nvSpPr>
        <p:spPr>
          <a:xfrm>
            <a:off x="2075910" y="318801"/>
            <a:ext cx="10464801" cy="8984238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</a:p>
          <a:p>
            <a:pPr>
              <a:defRPr sz="6000" u="none">
                <a:solidFill>
                  <a:srgbClr val="005493"/>
                </a:solidFill>
              </a:defRPr>
            </a:pPr>
          </a:p>
        </p:txBody>
      </p:sp>
      <p:pic>
        <p:nvPicPr>
          <p:cNvPr id="149" name="pasted-image.pdf" descr="pasted-image.pdf"/>
          <p:cNvPicPr>
            <a:picLocks noChangeAspect="1"/>
          </p:cNvPicPr>
          <p:nvPr/>
        </p:nvPicPr>
        <p:blipFill>
          <a:blip r:embed="rId3">
            <a:extLst/>
          </a:blip>
          <a:srcRect l="30166" t="0" r="0" b="0"/>
          <a:stretch>
            <a:fillRect/>
          </a:stretch>
        </p:blipFill>
        <p:spPr>
          <a:xfrm>
            <a:off x="5247929" y="5209689"/>
            <a:ext cx="7254682" cy="2794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pasted-image.pdf" descr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74310" y="1526137"/>
            <a:ext cx="10668001" cy="2794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Exemple :"/>
          <p:cNvSpPr/>
          <p:nvPr>
            <p:ph type="subTitle" idx="1"/>
          </p:nvPr>
        </p:nvSpPr>
        <p:spPr>
          <a:xfrm>
            <a:off x="1990395" y="1055238"/>
            <a:ext cx="10464801" cy="7643124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</a:p>
          <a:p>
            <a:pPr>
              <a:defRPr sz="6000" u="none">
                <a:solidFill>
                  <a:srgbClr val="005493"/>
                </a:solidFill>
              </a:defRPr>
            </a:pPr>
          </a:p>
        </p:txBody>
      </p:sp>
      <p:pic>
        <p:nvPicPr>
          <p:cNvPr id="153" name="MathTypeEquation.pdf" descr="MathTypeEquation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54" name="pasted-image.pdf" descr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396539" y="2642634"/>
            <a:ext cx="4038601" cy="28194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