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B5CD"/>
    <a:srgbClr val="03A8FB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angle rect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angle isocè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Connecteur droit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angle rect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B118718-6C8D-41EA-B8E5-C3C4CBC380CA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09641F9-B74B-452D-B126-B904643022B4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\\scribeng\commun\ACROSPORT%203&#176;1\EPI%20AP%20EPS%203&#176;1\EPI%20ACROSPORT\GROUPE%20CAMILLE\GESTE%20DU%20PEINTRE\sephora.M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643042" y="785794"/>
            <a:ext cx="5786478" cy="1041397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fr-FR" sz="4800" u="sng" dirty="0" smtClean="0">
                <a:ln w="5000" cmpd="sng">
                  <a:noFill/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EPI A.P/ EPS 3</a:t>
            </a:r>
            <a:r>
              <a:rPr lang="fr-FR" sz="4800" u="sng" baseline="30000" dirty="0" smtClean="0">
                <a:ln w="5000" cmpd="sng">
                  <a:noFill/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fr-FR" sz="4800" u="sng" dirty="0" smtClean="0">
                <a:ln w="5000" cmpd="sng">
                  <a:noFill/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</a:t>
            </a:r>
            <a:endParaRPr lang="fr-FR" sz="4800" u="sng" dirty="0">
              <a:ln w="5000" cmpd="sng">
                <a:noFill/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 descr="TABL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2500306"/>
            <a:ext cx="2686050" cy="36385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358246" cy="1285884"/>
          </a:xfrm>
        </p:spPr>
        <p:txBody>
          <a:bodyPr>
            <a:noAutofit/>
          </a:bodyPr>
          <a:lstStyle/>
          <a:p>
            <a:pPr marL="0" indent="0"/>
            <a:r>
              <a:rPr lang="fr-FR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2-COMMENT RETROUVE T’ON L’ŒUVRE ETUDIEE EN AP DANS MA PRATIQUE EPS </a:t>
            </a:r>
            <a:r>
              <a:rPr lang="fr-FR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fr-FR" sz="4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space réservé du contenu 3" descr="TABLEA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3214686"/>
            <a:ext cx="2211417" cy="2995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 descr="Capture d’écran 2016-11-27 à 17.28.5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3214686"/>
            <a:ext cx="2286016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Flèche droite 5"/>
          <p:cNvSpPr/>
          <p:nvPr/>
        </p:nvSpPr>
        <p:spPr>
          <a:xfrm>
            <a:off x="3643306" y="4357694"/>
            <a:ext cx="1143008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1000100" y="1928802"/>
            <a:ext cx="70723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Nous avons reproduit une pyramide car notre tableau est en pyramide. Par exemple la courbe est représentée par le bras.</a:t>
            </a:r>
            <a:endParaRPr lang="fr-FR" sz="2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6357950" y="3714752"/>
            <a:ext cx="428628" cy="50006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1928794" y="3214686"/>
            <a:ext cx="428628" cy="504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57150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0"/>
            <a:ext cx="8329642" cy="1256180"/>
          </a:xfrm>
        </p:spPr>
        <p:txBody>
          <a:bodyPr>
            <a:noAutofit/>
          </a:bodyPr>
          <a:lstStyle/>
          <a:p>
            <a:r>
              <a:rPr lang="fr-FR" sz="3200" dirty="0" smtClean="0"/>
              <a:t>2-1 EN QUOI L’ŒUVRE ETUDIEE EN AP A T’ELLE INFLUENCE MA CHOREGRAPHIE </a:t>
            </a:r>
            <a:endParaRPr lang="fr-FR" sz="3200" dirty="0"/>
          </a:p>
        </p:txBody>
      </p:sp>
      <p:pic>
        <p:nvPicPr>
          <p:cNvPr id="4" name="Espace réservé du contenu 3" descr="TABLEA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000240"/>
            <a:ext cx="1678194" cy="2273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428596" y="1500174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Le Tableau</a:t>
            </a:r>
            <a:endParaRPr lang="fr-FR" u="sng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9" name="Image 18" descr="Capture d’écran 2016-11-27 à 17.27.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1857364"/>
            <a:ext cx="1785950" cy="2247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21" name="Connecteur droit avec flèche 20"/>
          <p:cNvCxnSpPr/>
          <p:nvPr/>
        </p:nvCxnSpPr>
        <p:spPr>
          <a:xfrm>
            <a:off x="2714612" y="3071810"/>
            <a:ext cx="2286016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5929322" y="142873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 figure</a:t>
            </a:r>
            <a:endParaRPr lang="fr-FR" sz="2000" u="sng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2285984" y="4357694"/>
            <a:ext cx="3143272" cy="14773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u="sng" dirty="0" smtClean="0">
                <a:latin typeface="Arial" pitchFamily="34" charset="0"/>
                <a:cs typeface="Arial" pitchFamily="34" charset="0"/>
              </a:rPr>
              <a:t>Le Lien 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fr-F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Nous avons choisi d’assimiler la figure au geste entouré en rose.</a:t>
            </a:r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Ellipse 24"/>
          <p:cNvSpPr/>
          <p:nvPr/>
        </p:nvSpPr>
        <p:spPr>
          <a:xfrm>
            <a:off x="714348" y="2714620"/>
            <a:ext cx="571504" cy="50006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7" name="Connecteur droit avec flèche 26"/>
          <p:cNvCxnSpPr/>
          <p:nvPr/>
        </p:nvCxnSpPr>
        <p:spPr>
          <a:xfrm>
            <a:off x="1428728" y="4429132"/>
            <a:ext cx="642942" cy="571504"/>
          </a:xfrm>
          <a:prstGeom prst="straightConnector1">
            <a:avLst/>
          </a:prstGeom>
          <a:ln w="38100"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 rot="10800000" flipV="1">
            <a:off x="5572132" y="4357694"/>
            <a:ext cx="642942" cy="500066"/>
          </a:xfrm>
          <a:prstGeom prst="straightConnector1">
            <a:avLst/>
          </a:prstGeom>
          <a:ln w="38100"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357222" y="214290"/>
            <a:ext cx="9644130" cy="139903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900" dirty="0" smtClean="0"/>
              <a:t>2-2 EN QUOI LE GESTE DU PEINTRE QUE J’AI INTERPRETE A-T-IL INFLUENCE UNE LIAISON  DE NOTRE CHOREGRAPHIE</a:t>
            </a:r>
            <a:r>
              <a:rPr lang="fr-FR" dirty="0" smtClean="0"/>
              <a:t>  </a:t>
            </a:r>
            <a:endParaRPr lang="fr-FR" dirty="0"/>
          </a:p>
        </p:txBody>
      </p:sp>
      <p:pic>
        <p:nvPicPr>
          <p:cNvPr id="7" name="Espace réservé du contenu 6" descr="Capture d’écran 2016-11-27 à 17.25.2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357430"/>
            <a:ext cx="1683967" cy="2081211"/>
          </a:xfrm>
        </p:spPr>
      </p:pic>
      <p:pic>
        <p:nvPicPr>
          <p:cNvPr id="8" name="Image 7" descr="Capture d’écran 2016-11-27 à 17.25.5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2428868"/>
            <a:ext cx="2163221" cy="2019306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85720" y="192880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Figure 1:</a:t>
            </a:r>
            <a:endParaRPr lang="fr-FR" dirty="0">
              <a:effectLst>
                <a:reflection blurRad="6350" stA="55000" endA="300" endPos="45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15206" y="192880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Figure 2 :</a:t>
            </a:r>
            <a:endParaRPr lang="fr-FR" dirty="0">
              <a:effectLst>
                <a:reflection blurRad="6350" stA="55000" endA="300" endPos="45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857488" y="2571744"/>
            <a:ext cx="3071834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fr-FR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nous tourbillonnons, avec Clémence, pour  rejoindre Camille et Anaïs.</a:t>
            </a:r>
          </a:p>
          <a:p>
            <a:endParaRPr lang="fr-FR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fr-FR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fr-FR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643306" y="2071678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Liaison :</a:t>
            </a:r>
            <a:endParaRPr lang="fr-FR" sz="2000" dirty="0">
              <a:effectLst>
                <a:reflection blurRad="6350" stA="55000" endA="300" endPos="45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1071538" y="5000636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4" action="ppaction://hlinkfile"/>
              </a:rPr>
              <a:t>Le geste du peintre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4" action="ppaction://hlinkfile"/>
              </a:rPr>
              <a:t>(cliquez dessus)</a:t>
            </a:r>
            <a:endParaRPr lang="fr-FR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Flèche vers le bas 20"/>
          <p:cNvSpPr/>
          <p:nvPr/>
        </p:nvSpPr>
        <p:spPr>
          <a:xfrm>
            <a:off x="2143108" y="3429000"/>
            <a:ext cx="428628" cy="1428760"/>
          </a:xfrm>
          <a:prstGeom prst="down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Double flèche horizontale 21"/>
          <p:cNvSpPr/>
          <p:nvPr/>
        </p:nvSpPr>
        <p:spPr>
          <a:xfrm>
            <a:off x="1857356" y="3143248"/>
            <a:ext cx="1000132" cy="428628"/>
          </a:xfrm>
          <a:prstGeom prst="left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Double flèche horizontale 22"/>
          <p:cNvSpPr/>
          <p:nvPr/>
        </p:nvSpPr>
        <p:spPr>
          <a:xfrm>
            <a:off x="5929322" y="3143248"/>
            <a:ext cx="928694" cy="428628"/>
          </a:xfrm>
          <a:prstGeom prst="left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/>
          <p:cNvSpPr txBox="1"/>
          <p:nvPr/>
        </p:nvSpPr>
        <p:spPr>
          <a:xfrm>
            <a:off x="5143504" y="4929198"/>
            <a:ext cx="2786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latin typeface="Arial" pitchFamily="34" charset="0"/>
                <a:cs typeface="Arial" pitchFamily="34" charset="0"/>
              </a:rPr>
              <a:t>Lien avec la peinture :</a:t>
            </a:r>
          </a:p>
          <a:p>
            <a:r>
              <a:rPr lang="fr-FR" dirty="0" smtClean="0">
                <a:solidFill>
                  <a:srgbClr val="03B5CD"/>
                </a:solidFill>
                <a:latin typeface="Arial" pitchFamily="34" charset="0"/>
                <a:cs typeface="Arial" pitchFamily="34" charset="0"/>
              </a:rPr>
              <a:t>Je tourne car, sur  le tableau, mon signe forme des boucles.</a:t>
            </a:r>
            <a:endParaRPr lang="fr-FR" dirty="0">
              <a:solidFill>
                <a:srgbClr val="03B5CD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90</TotalTime>
  <Words>135</Words>
  <Application>Microsoft Office PowerPoint</Application>
  <PresentationFormat>Affichage à l'écran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Verve</vt:lpstr>
      <vt:lpstr>EPI A.P/ EPS 3e 1</vt:lpstr>
      <vt:lpstr>2-COMMENT RETROUVE T’ON L’ŒUVRE ETUDIEE EN AP DANS MA PRATIQUE EPS ?</vt:lpstr>
      <vt:lpstr>2-1 EN QUOI L’ŒUVRE ETUDIEE EN AP A T’ELLE INFLUENCE MA CHOREGRAPHIE </vt:lpstr>
      <vt:lpstr>2-2 EN QUOI LE GESTE DU PEINTRE QUE J’AI INTERPRETE A-T-IL INFLUENCE UNE LIAISON  DE NOTRE CHOREGRAPHIE 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 A.P/ EPS 3e 1</dc:title>
  <dc:creator>sephora.adro</dc:creator>
  <cp:lastModifiedBy>sephora.adro</cp:lastModifiedBy>
  <cp:revision>20</cp:revision>
  <dcterms:created xsi:type="dcterms:W3CDTF">2016-12-14T09:39:01Z</dcterms:created>
  <dcterms:modified xsi:type="dcterms:W3CDTF">2016-12-14T11:09:20Z</dcterms:modified>
</cp:coreProperties>
</file>